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4v" ContentType="video/unknown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372" r:id="rId2"/>
    <p:sldId id="371" r:id="rId3"/>
    <p:sldId id="412" r:id="rId4"/>
    <p:sldId id="416" r:id="rId5"/>
    <p:sldId id="454" r:id="rId6"/>
    <p:sldId id="453" r:id="rId7"/>
    <p:sldId id="422" r:id="rId8"/>
    <p:sldId id="456" r:id="rId9"/>
    <p:sldId id="455" r:id="rId10"/>
    <p:sldId id="458" r:id="rId11"/>
    <p:sldId id="457" r:id="rId12"/>
    <p:sldId id="459" r:id="rId13"/>
    <p:sldId id="460" r:id="rId14"/>
    <p:sldId id="465" r:id="rId15"/>
    <p:sldId id="464" r:id="rId16"/>
    <p:sldId id="461" r:id="rId17"/>
    <p:sldId id="462" r:id="rId18"/>
    <p:sldId id="463" r:id="rId19"/>
    <p:sldId id="466" r:id="rId20"/>
    <p:sldId id="467" r:id="rId21"/>
    <p:sldId id="471" r:id="rId22"/>
    <p:sldId id="468" r:id="rId23"/>
    <p:sldId id="469" r:id="rId24"/>
    <p:sldId id="470" r:id="rId25"/>
    <p:sldId id="419" r:id="rId26"/>
    <p:sldId id="420" r:id="rId27"/>
    <p:sldId id="424" r:id="rId28"/>
    <p:sldId id="425" r:id="rId29"/>
    <p:sldId id="426" r:id="rId30"/>
    <p:sldId id="427" r:id="rId31"/>
    <p:sldId id="430" r:id="rId32"/>
    <p:sldId id="429" r:id="rId33"/>
    <p:sldId id="431" r:id="rId34"/>
    <p:sldId id="452" r:id="rId35"/>
    <p:sldId id="432" r:id="rId36"/>
    <p:sldId id="433" r:id="rId37"/>
    <p:sldId id="434" r:id="rId38"/>
    <p:sldId id="435" r:id="rId39"/>
    <p:sldId id="436" r:id="rId40"/>
    <p:sldId id="437" r:id="rId41"/>
    <p:sldId id="438" r:id="rId42"/>
    <p:sldId id="439" r:id="rId43"/>
    <p:sldId id="440" r:id="rId44"/>
    <p:sldId id="441" r:id="rId45"/>
    <p:sldId id="442" r:id="rId46"/>
    <p:sldId id="443" r:id="rId47"/>
    <p:sldId id="444" r:id="rId48"/>
    <p:sldId id="472" r:id="rId49"/>
    <p:sldId id="445" r:id="rId50"/>
    <p:sldId id="446" r:id="rId51"/>
    <p:sldId id="447" r:id="rId52"/>
    <p:sldId id="448" r:id="rId53"/>
    <p:sldId id="449" r:id="rId54"/>
    <p:sldId id="450" r:id="rId55"/>
    <p:sldId id="421" r:id="rId56"/>
    <p:sldId id="451" r:id="rId57"/>
    <p:sldId id="413" r:id="rId58"/>
    <p:sldId id="415" r:id="rId59"/>
    <p:sldId id="400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7679" userDrawn="1">
          <p15:clr>
            <a:srgbClr val="A4A3A4"/>
          </p15:clr>
        </p15:guide>
        <p15:guide id="3" userDrawn="1">
          <p15:clr>
            <a:srgbClr val="A4A3A4"/>
          </p15:clr>
        </p15:guide>
        <p15:guide id="4" pos="7680" userDrawn="1">
          <p15:clr>
            <a:srgbClr val="A4A3A4"/>
          </p15:clr>
        </p15:guide>
        <p15:guide id="5" pos="7083" userDrawn="1">
          <p15:clr>
            <a:srgbClr val="A4A3A4"/>
          </p15:clr>
        </p15:guide>
        <p15:guide id="6" pos="57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ulthard, Sue" initials="C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3873A"/>
    <a:srgbClr val="BBBBBB"/>
    <a:srgbClr val="000000"/>
    <a:srgbClr val="505759"/>
    <a:srgbClr val="005A70"/>
    <a:srgbClr val="003057"/>
    <a:srgbClr val="504D49"/>
    <a:srgbClr val="D3D5D6"/>
    <a:srgbClr val="D2DB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11" autoAdjust="0"/>
    <p:restoredTop sz="93184" autoAdjust="0"/>
  </p:normalViewPr>
  <p:slideViewPr>
    <p:cSldViewPr snapToGrid="0" showGuides="1">
      <p:cViewPr varScale="1">
        <p:scale>
          <a:sx n="118" d="100"/>
          <a:sy n="118" d="100"/>
        </p:scale>
        <p:origin x="448" y="192"/>
      </p:cViewPr>
      <p:guideLst>
        <p:guide orient="horz"/>
        <p:guide pos="7679"/>
        <p:guide/>
        <p:guide pos="7680"/>
        <p:guide pos="7083"/>
        <p:guide pos="574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98" d="100"/>
          <a:sy n="98" d="100"/>
        </p:scale>
        <p:origin x="-70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D849B4-7105-4D08-83A9-6BD2E46E6567}" type="datetimeFigureOut">
              <a:rPr lang="en-US" smtClean="0"/>
              <a:t>6/25/20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9D0C52-4298-4CB9-8093-C292010200F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686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124744" y="4343400"/>
            <a:ext cx="4608512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22876" y="8686800"/>
            <a:ext cx="835124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9DD4D23-C98A-435E-AE88-9061F8349B02}" type="slidenum">
              <a:rPr lang="en-GB" smtClean="0"/>
              <a:pPr/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0033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9138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DD4D23-C98A-435E-AE88-9061F8349B02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6086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Option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0353" y="1681201"/>
            <a:ext cx="4978400" cy="2063261"/>
          </a:xfrm>
        </p:spPr>
        <p:txBody>
          <a:bodyPr anchor="t" anchorCtr="0"/>
          <a:lstStyle>
            <a:lvl1pPr algn="l">
              <a:lnSpc>
                <a:spcPts val="4200"/>
              </a:lnSpc>
              <a:defRPr sz="3800" spc="20" baseline="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54" y="4057201"/>
            <a:ext cx="4592145" cy="1130791"/>
          </a:xfrm>
        </p:spPr>
        <p:txBody>
          <a:bodyPr/>
          <a:lstStyle>
            <a:lvl1pPr marL="0" indent="0" algn="l">
              <a:lnSpc>
                <a:spcPts val="2400"/>
              </a:lnSpc>
              <a:spcAft>
                <a:spcPts val="0"/>
              </a:spcAft>
              <a:buNone/>
              <a:defRPr sz="1800" b="0" i="0">
                <a:solidFill>
                  <a:schemeClr val="bg2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626150" y="6265863"/>
            <a:ext cx="5287404" cy="285750"/>
          </a:xfrm>
        </p:spPr>
        <p:txBody>
          <a:bodyPr/>
          <a:lstStyle>
            <a:lvl1pPr>
              <a:lnSpc>
                <a:spcPts val="2200"/>
              </a:lnSpc>
              <a:spcAft>
                <a:spcPts val="0"/>
              </a:spcAft>
              <a:defRPr sz="1800" b="0" i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 hasCustomPrompt="1"/>
          </p:nvPr>
        </p:nvSpPr>
        <p:spPr>
          <a:xfrm>
            <a:off x="6108699" y="0"/>
            <a:ext cx="6083300" cy="6858000"/>
          </a:xfrm>
          <a:solidFill>
            <a:srgbClr val="BBBBBB"/>
          </a:solidFill>
        </p:spPr>
        <p:txBody>
          <a:bodyPr vert="horz" lIns="0" tIns="259200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1100" dirty="0"/>
            </a:lvl1pPr>
          </a:lstStyle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/>
              <a:t>Insert photographic image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33" y="409107"/>
            <a:ext cx="1148400" cy="813600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6109" y="6515931"/>
            <a:ext cx="166321" cy="110332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‹N›</a:t>
            </a:fld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1342478" y="6520020"/>
            <a:ext cx="0" cy="8640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915088" y="6515931"/>
            <a:ext cx="2390822" cy="1103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 Arial Bold 7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949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and Image  Option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793" y="418050"/>
            <a:ext cx="4908217" cy="1144958"/>
          </a:xfrm>
        </p:spPr>
        <p:txBody>
          <a:bodyPr anchor="t" anchorCtr="0"/>
          <a:lstStyle>
            <a:lvl1pPr>
              <a:lnSpc>
                <a:spcPts val="4000"/>
              </a:lnSpc>
              <a:defRPr sz="36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792" y="1695450"/>
            <a:ext cx="4908217" cy="3124201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None/>
              <a:defRPr sz="1800" b="0" i="0" kern="0" baseline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600"/>
              </a:lnSpc>
              <a:spcBef>
                <a:spcPts val="1701"/>
              </a:spcBef>
              <a:spcAft>
                <a:spcPts val="0"/>
              </a:spcAft>
              <a:buNone/>
              <a:defRPr sz="1200" i="1">
                <a:solidFill>
                  <a:srgbClr val="000000"/>
                </a:solidFill>
              </a:defRPr>
            </a:lvl2pPr>
            <a:lvl3pPr marL="658800" indent="-25560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6108701" y="0"/>
            <a:ext cx="6083300" cy="6858000"/>
          </a:xfrm>
          <a:solidFill>
            <a:srgbClr val="BBBBBB"/>
          </a:solidFill>
        </p:spPr>
        <p:txBody>
          <a:bodyPr vert="horz" lIns="0" tIns="259200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1100" dirty="0"/>
            </a:lvl1pPr>
          </a:lstStyle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/>
              <a:t>Insert photographic image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8" y="6376789"/>
            <a:ext cx="926438" cy="282488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6109" y="6515931"/>
            <a:ext cx="166321" cy="110332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‹N›</a:t>
            </a:fld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1342478" y="6520020"/>
            <a:ext cx="0" cy="8640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915088" y="6515931"/>
            <a:ext cx="2390822" cy="1103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 Arial Bold 7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79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and Image Option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792" y="418050"/>
            <a:ext cx="5960200" cy="1144958"/>
          </a:xfrm>
        </p:spPr>
        <p:txBody>
          <a:bodyPr anchor="t" anchorCtr="0"/>
          <a:lstStyle>
            <a:lvl1pPr>
              <a:lnSpc>
                <a:spcPts val="4000"/>
              </a:lnSpc>
              <a:defRPr sz="36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792" y="1695450"/>
            <a:ext cx="6015565" cy="3124201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None/>
              <a:defRPr sz="1800" b="0" i="0" kern="0" baseline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600"/>
              </a:lnSpc>
              <a:spcBef>
                <a:spcPts val="1701"/>
              </a:spcBef>
              <a:spcAft>
                <a:spcPts val="0"/>
              </a:spcAft>
              <a:buNone/>
              <a:defRPr sz="1200" i="1">
                <a:solidFill>
                  <a:srgbClr val="000000"/>
                </a:solidFill>
              </a:defRPr>
            </a:lvl2pPr>
            <a:lvl3pPr marL="658800" indent="-25560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7835901" y="0"/>
            <a:ext cx="4356100" cy="6858000"/>
          </a:xfrm>
          <a:solidFill>
            <a:srgbClr val="BBBBBB"/>
          </a:solidFill>
        </p:spPr>
        <p:txBody>
          <a:bodyPr vert="horz" lIns="0" tIns="259200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1100" dirty="0"/>
            </a:lvl1pPr>
          </a:lstStyle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/>
              <a:t>Insert photographic image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09" y="6376789"/>
            <a:ext cx="926438" cy="282488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6109" y="6515931"/>
            <a:ext cx="166321" cy="110332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‹N›</a:t>
            </a:fld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1342478" y="6520020"/>
            <a:ext cx="0" cy="8640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915088" y="6515931"/>
            <a:ext cx="2390822" cy="1103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 Arial Bold 7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152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and Image Option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792" y="418050"/>
            <a:ext cx="4908217" cy="1144958"/>
          </a:xfrm>
        </p:spPr>
        <p:txBody>
          <a:bodyPr anchor="t" anchorCtr="0"/>
          <a:lstStyle>
            <a:lvl1pPr>
              <a:lnSpc>
                <a:spcPts val="4000"/>
              </a:lnSpc>
              <a:defRPr sz="36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792" y="1695450"/>
            <a:ext cx="4908217" cy="3124201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None/>
              <a:defRPr sz="1800" b="0" i="0" kern="0" baseline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600"/>
              </a:lnSpc>
              <a:spcBef>
                <a:spcPts val="1701"/>
              </a:spcBef>
              <a:spcAft>
                <a:spcPts val="0"/>
              </a:spcAft>
              <a:buNone/>
              <a:defRPr sz="1200" i="1">
                <a:solidFill>
                  <a:srgbClr val="000000"/>
                </a:solidFill>
              </a:defRPr>
            </a:lvl2pPr>
            <a:lvl3pPr marL="658800" indent="-25560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6108701" y="0"/>
            <a:ext cx="6083300" cy="6858000"/>
          </a:xfrm>
          <a:solidFill>
            <a:srgbClr val="BBBBBB"/>
          </a:solidFill>
        </p:spPr>
        <p:txBody>
          <a:bodyPr vert="horz" lIns="0" tIns="259200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1100" dirty="0"/>
            </a:lvl1pPr>
          </a:lstStyle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/>
              <a:t>Insert photographic image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34692" y="5838825"/>
            <a:ext cx="4904317" cy="457200"/>
          </a:xfrm>
        </p:spPr>
        <p:txBody>
          <a:bodyPr/>
          <a:lstStyle>
            <a:lvl1pPr>
              <a:lnSpc>
                <a:spcPts val="1300"/>
              </a:lnSpc>
              <a:spcAft>
                <a:spcPts val="0"/>
              </a:spcAft>
              <a:defRPr sz="11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09" y="6376789"/>
            <a:ext cx="926438" cy="282488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6109" y="6515931"/>
            <a:ext cx="166321" cy="110332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‹N›</a:t>
            </a:fld>
            <a:endParaRPr lang="en-GB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1342478" y="6520020"/>
            <a:ext cx="0" cy="8640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915088" y="6515931"/>
            <a:ext cx="2390822" cy="1103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 Arial Bold 7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59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and Image Option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791" y="418050"/>
            <a:ext cx="6023700" cy="1144958"/>
          </a:xfrm>
        </p:spPr>
        <p:txBody>
          <a:bodyPr anchor="t" anchorCtr="0"/>
          <a:lstStyle>
            <a:lvl1pPr>
              <a:lnSpc>
                <a:spcPts val="4000"/>
              </a:lnSpc>
              <a:defRPr sz="36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791" y="1695450"/>
            <a:ext cx="6023700" cy="3124201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None/>
              <a:defRPr sz="1800" b="0" i="0" kern="0" baseline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600"/>
              </a:lnSpc>
              <a:spcBef>
                <a:spcPts val="1701"/>
              </a:spcBef>
              <a:spcAft>
                <a:spcPts val="0"/>
              </a:spcAft>
              <a:buNone/>
              <a:defRPr sz="1200" i="1">
                <a:solidFill>
                  <a:srgbClr val="000000"/>
                </a:solidFill>
              </a:defRPr>
            </a:lvl2pPr>
            <a:lvl3pPr marL="658800" indent="-25560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7823200" y="0"/>
            <a:ext cx="4368800" cy="6858000"/>
          </a:xfrm>
          <a:solidFill>
            <a:srgbClr val="BBBBBB"/>
          </a:solidFill>
        </p:spPr>
        <p:txBody>
          <a:bodyPr vert="horz" lIns="0" tIns="259200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1100" dirty="0"/>
            </a:lvl1pPr>
          </a:lstStyle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/>
              <a:t>Insert photographic image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34692" y="5838825"/>
            <a:ext cx="4775200" cy="457200"/>
          </a:xfrm>
        </p:spPr>
        <p:txBody>
          <a:bodyPr/>
          <a:lstStyle>
            <a:lvl1pPr>
              <a:lnSpc>
                <a:spcPts val="1300"/>
              </a:lnSpc>
              <a:spcAft>
                <a:spcPts val="0"/>
              </a:spcAft>
              <a:defRPr sz="11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09" y="6376789"/>
            <a:ext cx="926438" cy="282488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6109" y="6515931"/>
            <a:ext cx="166321" cy="110332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‹N›</a:t>
            </a:fld>
            <a:endParaRPr lang="en-GB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1342478" y="6520020"/>
            <a:ext cx="0" cy="8640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915088" y="6515931"/>
            <a:ext cx="2390822" cy="1103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 Arial Bold 7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902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and Image Option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1832" y="418050"/>
            <a:ext cx="6620597" cy="1144958"/>
          </a:xfrm>
        </p:spPr>
        <p:txBody>
          <a:bodyPr anchor="t" anchorCtr="0"/>
          <a:lstStyle>
            <a:lvl1pPr>
              <a:lnSpc>
                <a:spcPts val="4000"/>
              </a:lnSpc>
              <a:defRPr sz="36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1834" y="1695450"/>
            <a:ext cx="6636280" cy="3124201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None/>
              <a:defRPr sz="1800" b="0" i="0" kern="0" baseline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600"/>
              </a:lnSpc>
              <a:spcBef>
                <a:spcPts val="1701"/>
              </a:spcBef>
              <a:spcAft>
                <a:spcPts val="0"/>
              </a:spcAft>
              <a:buNone/>
              <a:defRPr sz="1200" i="1">
                <a:solidFill>
                  <a:srgbClr val="000000"/>
                </a:solidFill>
              </a:defRPr>
            </a:lvl2pPr>
            <a:lvl3pPr marL="658800" indent="-25560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368800" cy="6858000"/>
          </a:xfrm>
          <a:solidFill>
            <a:srgbClr val="BBBBBB"/>
          </a:solidFill>
        </p:spPr>
        <p:txBody>
          <a:bodyPr vert="horz" lIns="0" tIns="259200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1100" dirty="0"/>
            </a:lvl1pPr>
          </a:lstStyle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/>
              <a:t>Insert photographic image</a:t>
            </a: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6109" y="6515931"/>
            <a:ext cx="166321" cy="110332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‹N›</a:t>
            </a:fld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1342478" y="6520020"/>
            <a:ext cx="0" cy="8640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915088" y="6515931"/>
            <a:ext cx="2390822" cy="1103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 Arial Bold 7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652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and Image Option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418051"/>
            <a:ext cx="10942105" cy="848775"/>
          </a:xfrm>
        </p:spPr>
        <p:txBody>
          <a:bodyPr anchor="t" anchorCtr="0"/>
          <a:lstStyle>
            <a:lvl1pPr>
              <a:lnSpc>
                <a:spcPts val="4000"/>
              </a:lnSpc>
              <a:defRPr sz="36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88" y="1433513"/>
            <a:ext cx="6833129" cy="3124201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None/>
              <a:defRPr sz="1800" b="0" i="0" kern="0" baseline="0">
                <a:solidFill>
                  <a:srgbClr val="000000"/>
                </a:solidFill>
                <a:latin typeface="+mn-lt"/>
              </a:defRPr>
            </a:lvl1pPr>
            <a:lvl2pPr marL="0" indent="0">
              <a:lnSpc>
                <a:spcPts val="1600"/>
              </a:lnSpc>
              <a:spcBef>
                <a:spcPts val="1701"/>
              </a:spcBef>
              <a:spcAft>
                <a:spcPts val="0"/>
              </a:spcAft>
              <a:buNone/>
              <a:defRPr sz="1200" i="1">
                <a:solidFill>
                  <a:srgbClr val="000000"/>
                </a:solidFill>
              </a:defRPr>
            </a:lvl2pPr>
            <a:lvl3pPr marL="658800" indent="-25560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8136130" y="1433513"/>
            <a:ext cx="3416300" cy="4524375"/>
          </a:xfrm>
          <a:solidFill>
            <a:srgbClr val="BBBBBB"/>
          </a:solidFill>
        </p:spPr>
        <p:txBody>
          <a:bodyPr vert="horz" lIns="0" tIns="270000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1100" dirty="0"/>
            </a:lvl1pPr>
          </a:lstStyle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/>
              <a:t>Insert photographic image</a:t>
            </a:r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21993" y="6124575"/>
            <a:ext cx="10944000" cy="0"/>
          </a:xfrm>
          <a:prstGeom prst="line">
            <a:avLst/>
          </a:prstGeom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7023100" y="6172202"/>
            <a:ext cx="4529329" cy="202486"/>
          </a:xfrm>
        </p:spPr>
        <p:txBody>
          <a:bodyPr/>
          <a:lstStyle>
            <a:lvl1pPr algn="r">
              <a:lnSpc>
                <a:spcPts val="900"/>
              </a:lnSpc>
              <a:spcAft>
                <a:spcPts val="0"/>
              </a:spcAft>
              <a:defRPr sz="6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93" y="6374687"/>
            <a:ext cx="926438" cy="282488"/>
          </a:xfrm>
          <a:prstGeom prst="rect">
            <a:avLst/>
          </a:prstGeom>
        </p:spPr>
      </p:pic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6109" y="6515931"/>
            <a:ext cx="166321" cy="110332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‹N›</a:t>
            </a:fld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11342478" y="6520020"/>
            <a:ext cx="0" cy="8640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915088" y="6515931"/>
            <a:ext cx="2390822" cy="1103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 Arial Bold 7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2950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Option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771" b="5310"/>
          <a:stretch/>
        </p:blipFill>
        <p:spPr>
          <a:xfrm>
            <a:off x="2453100" y="0"/>
            <a:ext cx="75492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8608" y="2759846"/>
            <a:ext cx="7110485" cy="1338309"/>
          </a:xfrm>
        </p:spPr>
        <p:txBody>
          <a:bodyPr anchor="ctr" anchorCtr="0"/>
          <a:lstStyle>
            <a:lvl1pPr algn="ctr">
              <a:lnSpc>
                <a:spcPts val="4000"/>
              </a:lnSpc>
              <a:defRPr sz="3600" i="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8" y="6375599"/>
            <a:ext cx="927787" cy="28127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6109" y="6515931"/>
            <a:ext cx="166321" cy="110332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rgbClr val="FFFFFF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‹N›</a:t>
            </a:fld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1342478" y="6520020"/>
            <a:ext cx="0" cy="86400"/>
          </a:xfrm>
          <a:prstGeom prst="line">
            <a:avLst/>
          </a:prstGeom>
          <a:ln w="63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915088" y="6515931"/>
            <a:ext cx="2390822" cy="1103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rgbClr val="FFFFFF"/>
                </a:solidFill>
              </a:defRPr>
            </a:lvl1pPr>
          </a:lstStyle>
          <a:p>
            <a:r>
              <a:rPr lang="en-GB"/>
              <a:t>Presentation Title Arial Bold 7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254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Option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771" b="5310"/>
          <a:stretch/>
        </p:blipFill>
        <p:spPr>
          <a:xfrm>
            <a:off x="2390192" y="0"/>
            <a:ext cx="75492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9426" y="2389032"/>
            <a:ext cx="7206019" cy="1644743"/>
          </a:xfrm>
        </p:spPr>
        <p:txBody>
          <a:bodyPr anchor="b" anchorCtr="0"/>
          <a:lstStyle>
            <a:lvl1pPr algn="ctr">
              <a:lnSpc>
                <a:spcPts val="3600"/>
              </a:lnSpc>
              <a:defRPr sz="3600" i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715904" y="4179106"/>
            <a:ext cx="6933064" cy="366713"/>
          </a:xfrm>
        </p:spPr>
        <p:txBody>
          <a:bodyPr/>
          <a:lstStyle>
            <a:lvl1pPr algn="ctr">
              <a:lnSpc>
                <a:spcPts val="1800"/>
              </a:lnSpc>
              <a:spcAft>
                <a:spcPts val="0"/>
              </a:spcAft>
              <a:defRPr sz="1800" b="0" i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09" y="6376789"/>
            <a:ext cx="926438" cy="282488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6109" y="6515931"/>
            <a:ext cx="166321" cy="110332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‹N›</a:t>
            </a:fld>
            <a:endParaRPr lang="en-GB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1342478" y="6520020"/>
            <a:ext cx="0" cy="8640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915088" y="6515931"/>
            <a:ext cx="2390822" cy="1103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 Arial Bold 7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714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P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3888" y="417601"/>
            <a:ext cx="8037512" cy="52537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623888" y="1752601"/>
            <a:ext cx="6577012" cy="4467224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spc="-30" baseline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014761" y="1943100"/>
            <a:ext cx="5716240" cy="3162300"/>
          </a:xfrm>
        </p:spPr>
        <p:txBody>
          <a:bodyPr/>
          <a:lstStyle>
            <a:lvl1pPr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 sz="1300" spc="0" baseline="0">
                <a:solidFill>
                  <a:srgbClr val="FFFFFF"/>
                </a:solidFill>
              </a:defRPr>
            </a:lvl1pPr>
            <a:lvl2pPr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defRPr sz="1000">
                <a:solidFill>
                  <a:schemeClr val="bg1"/>
                </a:solidFill>
              </a:defRPr>
            </a:lvl2pPr>
            <a:lvl3pPr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defRPr sz="1000">
                <a:solidFill>
                  <a:schemeClr val="bg1"/>
                </a:solidFill>
              </a:defRPr>
            </a:lvl3pPr>
            <a:lvl4pPr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defRPr sz="1000">
                <a:solidFill>
                  <a:schemeClr val="bg1"/>
                </a:solidFill>
              </a:defRPr>
            </a:lvl4pPr>
            <a:lvl5pPr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7432907" y="3324225"/>
            <a:ext cx="4128828" cy="28956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7432906" y="1752601"/>
            <a:ext cx="4128000" cy="1571624"/>
          </a:xfrm>
          <a:solidFill>
            <a:srgbClr val="BBBBBB"/>
          </a:solidFill>
        </p:spPr>
        <p:txBody>
          <a:bodyPr tIns="972000"/>
          <a:lstStyle>
            <a:lvl1pPr algn="ctr">
              <a:defRPr sz="1000" b="0"/>
            </a:lvl1pPr>
          </a:lstStyle>
          <a:p>
            <a:r>
              <a:rPr lang="en-GB"/>
              <a:t>insert photographic image</a:t>
            </a:r>
            <a:endParaRPr lang="en-US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618626" y="3457575"/>
            <a:ext cx="3675080" cy="2390775"/>
          </a:xfrm>
        </p:spPr>
        <p:txBody>
          <a:bodyPr/>
          <a:lstStyle>
            <a:lvl1pPr>
              <a:lnSpc>
                <a:spcPts val="1100"/>
              </a:lnSpc>
              <a:spcBef>
                <a:spcPts val="600"/>
              </a:spcBef>
              <a:spcAft>
                <a:spcPts val="0"/>
              </a:spcAft>
              <a:defRPr sz="900" b="1" cap="none" spc="0" baseline="0">
                <a:solidFill>
                  <a:schemeClr val="bg2"/>
                </a:solidFill>
              </a:defRPr>
            </a:lvl1pPr>
            <a:lvl2pPr marL="114300" indent="-114300">
              <a:lnSpc>
                <a:spcPts val="11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900" spc="-20" baseline="0">
                <a:solidFill>
                  <a:schemeClr val="bg2"/>
                </a:solidFill>
              </a:defRPr>
            </a:lvl2pPr>
            <a:lvl3pPr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defRPr sz="1000">
                <a:solidFill>
                  <a:schemeClr val="bg1"/>
                </a:solidFill>
              </a:defRPr>
            </a:lvl3pPr>
            <a:lvl4pPr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defRPr sz="1000">
                <a:solidFill>
                  <a:schemeClr val="bg1"/>
                </a:solidFill>
              </a:defRPr>
            </a:lvl4pPr>
            <a:lvl5pPr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GB" dirty="0"/>
              <a:t>Level 2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627835" y="1076325"/>
            <a:ext cx="8033565" cy="400050"/>
          </a:xfrm>
        </p:spPr>
        <p:txBody>
          <a:bodyPr/>
          <a:lstStyle>
            <a:lvl1pPr>
              <a:lnSpc>
                <a:spcPts val="1500"/>
              </a:lnSpc>
              <a:spcAft>
                <a:spcPts val="0"/>
              </a:spcAft>
              <a:defRPr sz="15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9080809" y="561976"/>
            <a:ext cx="2476499" cy="466725"/>
          </a:xfrm>
          <a:solidFill>
            <a:srgbClr val="BBBBBB"/>
          </a:solidFill>
        </p:spPr>
        <p:txBody>
          <a:bodyPr/>
          <a:lstStyle>
            <a:lvl1pPr algn="ctr">
              <a:defRPr sz="800"/>
            </a:lvl1pPr>
          </a:lstStyle>
          <a:p>
            <a:r>
              <a:rPr lang="en-GB"/>
              <a:t>Space for logo</a:t>
            </a:r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6109" y="6515931"/>
            <a:ext cx="166321" cy="110332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915088" y="6515931"/>
            <a:ext cx="2390822" cy="1103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 Arial Bold 7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767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Option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459558" y="1409700"/>
            <a:ext cx="7099300" cy="468000"/>
          </a:xfrm>
          <a:prstGeom prst="rect">
            <a:avLst/>
          </a:prstGeom>
          <a:solidFill>
            <a:schemeClr val="accent6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5" name="Rectangle 4"/>
          <p:cNvSpPr/>
          <p:nvPr userDrawn="1"/>
        </p:nvSpPr>
        <p:spPr>
          <a:xfrm>
            <a:off x="4459558" y="1872629"/>
            <a:ext cx="7099300" cy="409954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35039" y="417601"/>
            <a:ext cx="8189912" cy="545247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4710569" y="1437716"/>
            <a:ext cx="6645088" cy="428625"/>
          </a:xfrm>
        </p:spPr>
        <p:txBody>
          <a:bodyPr anchor="ctr" anchorCtr="0"/>
          <a:lstStyle>
            <a:lvl1pPr>
              <a:lnSpc>
                <a:spcPts val="2100"/>
              </a:lnSpc>
              <a:defRPr sz="2000" b="1">
                <a:solidFill>
                  <a:srgbClr val="FFFFFF"/>
                </a:solidFill>
              </a:defRPr>
            </a:lvl1pPr>
            <a:lvl2pPr>
              <a:defRPr sz="2000" b="1">
                <a:solidFill>
                  <a:schemeClr val="bg1"/>
                </a:solidFill>
              </a:defRPr>
            </a:lvl2pPr>
            <a:lvl3pPr>
              <a:defRPr sz="2000" b="1">
                <a:solidFill>
                  <a:schemeClr val="bg1"/>
                </a:solidFill>
              </a:defRPr>
            </a:lvl3pPr>
            <a:lvl4pPr>
              <a:defRPr sz="2000" b="1">
                <a:solidFill>
                  <a:schemeClr val="bg1"/>
                </a:solidFill>
              </a:defRPr>
            </a:lvl4pPr>
            <a:lvl5pPr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4738208" y="2019300"/>
            <a:ext cx="6490449" cy="3657600"/>
          </a:xfrm>
        </p:spPr>
        <p:txBody>
          <a:bodyPr numCol="2" spcCol="180000"/>
          <a:lstStyle>
            <a:lvl1pPr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defRPr sz="1000" b="1">
                <a:solidFill>
                  <a:schemeClr val="bg2"/>
                </a:solidFill>
              </a:defRPr>
            </a:lvl1pPr>
            <a:lvl2pPr marL="0" indent="0"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buNone/>
              <a:defRPr sz="1000" spc="0" baseline="0">
                <a:solidFill>
                  <a:srgbClr val="000000"/>
                </a:solidFill>
              </a:defRPr>
            </a:lvl2pPr>
            <a:lvl3pPr marL="85725" indent="-85725"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buClr>
                <a:schemeClr val="bg2"/>
              </a:buClr>
              <a:buFont typeface="Arial" panose="020B0604020202020204" pitchFamily="34" charset="0"/>
              <a:buChar char="-"/>
              <a:defRPr sz="1000">
                <a:solidFill>
                  <a:srgbClr val="000000"/>
                </a:solidFill>
              </a:defRPr>
            </a:lvl3pPr>
            <a:lvl4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4pPr>
            <a:lvl5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GB" dirty="0"/>
              <a:t>Third level</a:t>
            </a:r>
            <a:endParaRPr lang="en-US" dirty="0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634693" y="1409700"/>
            <a:ext cx="3416300" cy="2190750"/>
          </a:xfrm>
          <a:solidFill>
            <a:srgbClr val="BBBBBB"/>
          </a:solidFill>
        </p:spPr>
        <p:txBody>
          <a:bodyPr tIns="1440000"/>
          <a:lstStyle>
            <a:lvl1pPr algn="ctr">
              <a:defRPr sz="1000" b="0"/>
            </a:lvl1pPr>
          </a:lstStyle>
          <a:p>
            <a:r>
              <a:rPr lang="en-GB"/>
              <a:t>insert photographic image</a:t>
            </a:r>
            <a:endParaRPr lang="en-US" dirty="0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634693" y="3762375"/>
            <a:ext cx="3416300" cy="2190750"/>
          </a:xfrm>
          <a:solidFill>
            <a:srgbClr val="BBBBBB"/>
          </a:solidFill>
        </p:spPr>
        <p:txBody>
          <a:bodyPr tIns="1440000"/>
          <a:lstStyle>
            <a:lvl1pPr algn="ctr">
              <a:defRPr sz="1000" b="0"/>
            </a:lvl1pPr>
          </a:lstStyle>
          <a:p>
            <a:r>
              <a:rPr lang="en-GB"/>
              <a:t>insert photographic image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9091960" y="561976"/>
            <a:ext cx="2476499" cy="466725"/>
          </a:xfrm>
          <a:solidFill>
            <a:srgbClr val="BBBBBB"/>
          </a:solidFill>
        </p:spPr>
        <p:txBody>
          <a:bodyPr/>
          <a:lstStyle>
            <a:lvl1pPr algn="ctr">
              <a:defRPr sz="800"/>
            </a:lvl1pPr>
          </a:lstStyle>
          <a:p>
            <a:r>
              <a:rPr lang="en-GB"/>
              <a:t>Space for logo</a:t>
            </a:r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6109" y="6515931"/>
            <a:ext cx="166321" cy="110332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915088" y="6515931"/>
            <a:ext cx="2390822" cy="1103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 Arial Bold 7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606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Option3"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33" y="409958"/>
            <a:ext cx="1147212" cy="8105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0353" y="1681200"/>
            <a:ext cx="4978400" cy="1977536"/>
          </a:xfrm>
        </p:spPr>
        <p:txBody>
          <a:bodyPr anchor="t" anchorCtr="0"/>
          <a:lstStyle>
            <a:lvl1pPr algn="l">
              <a:lnSpc>
                <a:spcPts val="4200"/>
              </a:lnSpc>
              <a:defRPr sz="3800" spc="20" baseline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54" y="4057201"/>
            <a:ext cx="4592145" cy="1130791"/>
          </a:xfrm>
        </p:spPr>
        <p:txBody>
          <a:bodyPr/>
          <a:lstStyle>
            <a:lvl1pPr marL="0" indent="0" algn="l">
              <a:lnSpc>
                <a:spcPts val="2400"/>
              </a:lnSpc>
              <a:spcAft>
                <a:spcPts val="0"/>
              </a:spcAft>
              <a:buNone/>
              <a:defRPr sz="1800" b="0" i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626150" y="6265863"/>
            <a:ext cx="5287404" cy="285750"/>
          </a:xfrm>
        </p:spPr>
        <p:txBody>
          <a:bodyPr/>
          <a:lstStyle>
            <a:lvl1pPr>
              <a:lnSpc>
                <a:spcPts val="2200"/>
              </a:lnSpc>
              <a:spcAft>
                <a:spcPts val="0"/>
              </a:spcAft>
              <a:defRPr sz="18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 hasCustomPrompt="1"/>
          </p:nvPr>
        </p:nvSpPr>
        <p:spPr>
          <a:xfrm>
            <a:off x="6108701" y="0"/>
            <a:ext cx="6083299" cy="6858000"/>
          </a:xfrm>
          <a:solidFill>
            <a:srgbClr val="BBBBBB"/>
          </a:solidFill>
        </p:spPr>
        <p:txBody>
          <a:bodyPr vert="horz" lIns="0" tIns="259200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1100" dirty="0"/>
            </a:lvl1pPr>
          </a:lstStyle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/>
              <a:t>Insert photographic image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6109" y="6515931"/>
            <a:ext cx="166321" cy="110332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‹N›</a:t>
            </a:fld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1342478" y="6520020"/>
            <a:ext cx="0" cy="8640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915088" y="6515931"/>
            <a:ext cx="2390822" cy="1103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 Arial Bold 7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88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Option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459558" y="1409700"/>
            <a:ext cx="7099300" cy="468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5" name="Rectangle 4"/>
          <p:cNvSpPr/>
          <p:nvPr userDrawn="1"/>
        </p:nvSpPr>
        <p:spPr>
          <a:xfrm>
            <a:off x="4459558" y="1872629"/>
            <a:ext cx="7099300" cy="409954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30793" y="417601"/>
            <a:ext cx="8106500" cy="545247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4710569" y="1447241"/>
            <a:ext cx="6645088" cy="428625"/>
          </a:xfrm>
        </p:spPr>
        <p:txBody>
          <a:bodyPr anchor="ctr" anchorCtr="0"/>
          <a:lstStyle>
            <a:lvl1pPr>
              <a:lnSpc>
                <a:spcPts val="2100"/>
              </a:lnSpc>
              <a:defRPr sz="2000" b="1">
                <a:solidFill>
                  <a:schemeClr val="bg2"/>
                </a:solidFill>
              </a:defRPr>
            </a:lvl1pPr>
            <a:lvl2pPr>
              <a:defRPr sz="2000" b="1">
                <a:solidFill>
                  <a:schemeClr val="bg1"/>
                </a:solidFill>
              </a:defRPr>
            </a:lvl2pPr>
            <a:lvl3pPr>
              <a:defRPr sz="2000" b="1">
                <a:solidFill>
                  <a:schemeClr val="bg1"/>
                </a:solidFill>
              </a:defRPr>
            </a:lvl3pPr>
            <a:lvl4pPr>
              <a:defRPr sz="2000" b="1">
                <a:solidFill>
                  <a:schemeClr val="bg1"/>
                </a:solidFill>
              </a:defRPr>
            </a:lvl4pPr>
            <a:lvl5pPr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4738208" y="2019300"/>
            <a:ext cx="6490449" cy="3657600"/>
          </a:xfrm>
        </p:spPr>
        <p:txBody>
          <a:bodyPr numCol="2" spcCol="180000"/>
          <a:lstStyle>
            <a:lvl1pPr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defRPr sz="1000" b="1">
                <a:solidFill>
                  <a:schemeClr val="bg2"/>
                </a:solidFill>
              </a:defRPr>
            </a:lvl1pPr>
            <a:lvl2pPr marL="0" indent="0"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buNone/>
              <a:defRPr sz="1000" spc="0" baseline="0">
                <a:solidFill>
                  <a:srgbClr val="000000"/>
                </a:solidFill>
              </a:defRPr>
            </a:lvl2pPr>
            <a:lvl3pPr marL="85725" indent="-85725">
              <a:lnSpc>
                <a:spcPts val="1300"/>
              </a:lnSpc>
              <a:spcBef>
                <a:spcPts val="0"/>
              </a:spcBef>
              <a:spcAft>
                <a:spcPts val="567"/>
              </a:spcAft>
              <a:buClr>
                <a:schemeClr val="bg2"/>
              </a:buClr>
              <a:buFont typeface="Arial" panose="020B0604020202020204" pitchFamily="34" charset="0"/>
              <a:buChar char="-"/>
              <a:defRPr sz="1000">
                <a:solidFill>
                  <a:srgbClr val="000000"/>
                </a:solidFill>
              </a:defRPr>
            </a:lvl3pPr>
            <a:lvl4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4pPr>
            <a:lvl5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GB" dirty="0"/>
              <a:t>Third level</a:t>
            </a:r>
            <a:endParaRPr lang="en-US" dirty="0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634693" y="1409700"/>
            <a:ext cx="3416300" cy="2190750"/>
          </a:xfrm>
          <a:solidFill>
            <a:srgbClr val="BBBBBB"/>
          </a:solidFill>
        </p:spPr>
        <p:txBody>
          <a:bodyPr tIns="1440000"/>
          <a:lstStyle>
            <a:lvl1pPr algn="ctr">
              <a:defRPr sz="1000" b="0"/>
            </a:lvl1pPr>
          </a:lstStyle>
          <a:p>
            <a:r>
              <a:rPr lang="en-GB"/>
              <a:t>insert photographic image</a:t>
            </a:r>
            <a:endParaRPr lang="en-US" dirty="0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634693" y="3762375"/>
            <a:ext cx="3416300" cy="2190750"/>
          </a:xfrm>
          <a:solidFill>
            <a:srgbClr val="BBBBBB"/>
          </a:solidFill>
        </p:spPr>
        <p:txBody>
          <a:bodyPr tIns="1440000"/>
          <a:lstStyle>
            <a:lvl1pPr algn="ctr">
              <a:defRPr sz="1000" b="0"/>
            </a:lvl1pPr>
          </a:lstStyle>
          <a:p>
            <a:r>
              <a:rPr lang="en-GB"/>
              <a:t>insert photographic image</a:t>
            </a:r>
            <a:endParaRPr lang="en-US" dirty="0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9080809" y="561976"/>
            <a:ext cx="2476499" cy="466725"/>
          </a:xfrm>
          <a:solidFill>
            <a:srgbClr val="BBBBBB"/>
          </a:solidFill>
        </p:spPr>
        <p:txBody>
          <a:bodyPr/>
          <a:lstStyle>
            <a:lvl1pPr algn="ctr">
              <a:defRPr sz="800"/>
            </a:lvl1pPr>
          </a:lstStyle>
          <a:p>
            <a:r>
              <a:rPr lang="en-GB"/>
              <a:t>Space for logo</a:t>
            </a:r>
            <a:endParaRPr lang="en-US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6109" y="6515931"/>
            <a:ext cx="166321" cy="110332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915088" y="6515931"/>
            <a:ext cx="2390822" cy="1103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 Arial Bold 7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168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ple Boxed Text x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29604" y="2669156"/>
            <a:ext cx="3470400" cy="468000"/>
          </a:xfrm>
          <a:prstGeom prst="rect">
            <a:avLst/>
          </a:prstGeom>
          <a:solidFill>
            <a:srgbClr val="03873A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629604" y="3129775"/>
            <a:ext cx="3470400" cy="2140066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9605" y="417601"/>
            <a:ext cx="10938728" cy="94447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876950" y="2687951"/>
            <a:ext cx="2921479" cy="428625"/>
          </a:xfrm>
        </p:spPr>
        <p:txBody>
          <a:bodyPr anchor="ctr" anchorCtr="0"/>
          <a:lstStyle>
            <a:lvl1pPr algn="ctr">
              <a:lnSpc>
                <a:spcPts val="2100"/>
              </a:lnSpc>
              <a:defRPr sz="2000" b="1">
                <a:solidFill>
                  <a:srgbClr val="FFFFFF"/>
                </a:solidFill>
              </a:defRPr>
            </a:lvl1pPr>
            <a:lvl2pPr>
              <a:defRPr sz="2000" b="1">
                <a:solidFill>
                  <a:schemeClr val="bg1"/>
                </a:solidFill>
              </a:defRPr>
            </a:lvl2pPr>
            <a:lvl3pPr>
              <a:defRPr sz="2000" b="1">
                <a:solidFill>
                  <a:schemeClr val="bg1"/>
                </a:solidFill>
              </a:defRPr>
            </a:lvl3pPr>
            <a:lvl4pPr>
              <a:defRPr sz="2000" b="1">
                <a:solidFill>
                  <a:schemeClr val="bg1"/>
                </a:solidFill>
              </a:defRPr>
            </a:lvl4pPr>
            <a:lvl5pPr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894018" y="3226998"/>
            <a:ext cx="2994625" cy="1552036"/>
          </a:xfrm>
        </p:spPr>
        <p:txBody>
          <a:bodyPr numCol="1" spcCol="0"/>
          <a:lstStyle>
            <a:lvl1pPr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000000"/>
                </a:solidFill>
              </a:defRPr>
            </a:lvl1pPr>
            <a:lvl2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200" spc="0" baseline="0">
                <a:solidFill>
                  <a:srgbClr val="000000"/>
                </a:solidFill>
              </a:defRPr>
            </a:lvl2pPr>
            <a:lvl3pPr marL="85725" indent="-85725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Arial" panose="020B0604020202020204" pitchFamily="34" charset="0"/>
              <a:buChar char="-"/>
              <a:defRPr sz="1200">
                <a:solidFill>
                  <a:srgbClr val="000000"/>
                </a:solidFill>
              </a:defRPr>
            </a:lvl3pPr>
            <a:lvl4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4pPr>
            <a:lvl5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GB" dirty="0"/>
              <a:t>Third level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4387649" y="2669156"/>
            <a:ext cx="3470400" cy="468000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4387649" y="3129775"/>
            <a:ext cx="3470400" cy="2140066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4634995" y="2687951"/>
            <a:ext cx="2921479" cy="428625"/>
          </a:xfrm>
        </p:spPr>
        <p:txBody>
          <a:bodyPr anchor="ctr" anchorCtr="0"/>
          <a:lstStyle>
            <a:lvl1pPr algn="ctr">
              <a:lnSpc>
                <a:spcPts val="2100"/>
              </a:lnSpc>
              <a:defRPr sz="2000" b="1">
                <a:solidFill>
                  <a:srgbClr val="FFFFFF"/>
                </a:solidFill>
              </a:defRPr>
            </a:lvl1pPr>
            <a:lvl2pPr>
              <a:defRPr sz="2000" b="1">
                <a:solidFill>
                  <a:schemeClr val="bg1"/>
                </a:solidFill>
              </a:defRPr>
            </a:lvl2pPr>
            <a:lvl3pPr>
              <a:defRPr sz="2000" b="1">
                <a:solidFill>
                  <a:schemeClr val="bg1"/>
                </a:solidFill>
              </a:defRPr>
            </a:lvl3pPr>
            <a:lvl4pPr>
              <a:defRPr sz="2000" b="1">
                <a:solidFill>
                  <a:schemeClr val="bg1"/>
                </a:solidFill>
              </a:defRPr>
            </a:lvl4pPr>
            <a:lvl5pPr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endParaRPr lang="en-US"/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652063" y="3226998"/>
            <a:ext cx="2994625" cy="1552036"/>
          </a:xfrm>
        </p:spPr>
        <p:txBody>
          <a:bodyPr numCol="1" spcCol="0"/>
          <a:lstStyle>
            <a:lvl1pPr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000000"/>
                </a:solidFill>
              </a:defRPr>
            </a:lvl1pPr>
            <a:lvl2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200" spc="0" baseline="0">
                <a:solidFill>
                  <a:srgbClr val="000000"/>
                </a:solidFill>
              </a:defRPr>
            </a:lvl2pPr>
            <a:lvl3pPr marL="85725" indent="-85725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Arial" panose="020B0604020202020204" pitchFamily="34" charset="0"/>
              <a:buChar char="-"/>
              <a:defRPr sz="1200">
                <a:solidFill>
                  <a:srgbClr val="000000"/>
                </a:solidFill>
              </a:defRPr>
            </a:lvl3pPr>
            <a:lvl4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4pPr>
            <a:lvl5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GB"/>
              <a:t>Third level</a:t>
            </a:r>
            <a:endParaRPr lang="en-US"/>
          </a:p>
        </p:txBody>
      </p:sp>
      <p:sp>
        <p:nvSpPr>
          <p:cNvPr id="21" name="Rectangle 20"/>
          <p:cNvSpPr/>
          <p:nvPr userDrawn="1"/>
        </p:nvSpPr>
        <p:spPr>
          <a:xfrm>
            <a:off x="8097933" y="2669156"/>
            <a:ext cx="3470400" cy="46800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8097933" y="3129775"/>
            <a:ext cx="3470400" cy="2140066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3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8345279" y="2687951"/>
            <a:ext cx="2921479" cy="428625"/>
          </a:xfrm>
        </p:spPr>
        <p:txBody>
          <a:bodyPr anchor="ctr" anchorCtr="0"/>
          <a:lstStyle>
            <a:lvl1pPr algn="ctr">
              <a:lnSpc>
                <a:spcPts val="2100"/>
              </a:lnSpc>
              <a:defRPr sz="2000" b="1">
                <a:solidFill>
                  <a:srgbClr val="FFFFFF"/>
                </a:solidFill>
              </a:defRPr>
            </a:lvl1pPr>
            <a:lvl2pPr>
              <a:defRPr sz="2000" b="1">
                <a:solidFill>
                  <a:schemeClr val="bg1"/>
                </a:solidFill>
              </a:defRPr>
            </a:lvl2pPr>
            <a:lvl3pPr>
              <a:defRPr sz="2000" b="1">
                <a:solidFill>
                  <a:schemeClr val="bg1"/>
                </a:solidFill>
              </a:defRPr>
            </a:lvl3pPr>
            <a:lvl4pPr>
              <a:defRPr sz="2000" b="1">
                <a:solidFill>
                  <a:schemeClr val="bg1"/>
                </a:solidFill>
              </a:defRPr>
            </a:lvl4pPr>
            <a:lvl5pPr>
              <a:defRPr sz="2000" b="1">
                <a:solidFill>
                  <a:schemeClr val="bg1"/>
                </a:solidFill>
              </a:defRPr>
            </a:lvl5pPr>
          </a:lstStyle>
          <a:p>
            <a:pPr lvl="0"/>
            <a:endParaRPr lang="en-US"/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8362347" y="3226998"/>
            <a:ext cx="2994625" cy="1552036"/>
          </a:xfrm>
        </p:spPr>
        <p:txBody>
          <a:bodyPr numCol="1" spcCol="0"/>
          <a:lstStyle>
            <a:lvl1pPr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000000"/>
                </a:solidFill>
              </a:defRPr>
            </a:lvl1pPr>
            <a:lvl2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200" spc="0" baseline="0">
                <a:solidFill>
                  <a:srgbClr val="000000"/>
                </a:solidFill>
              </a:defRPr>
            </a:lvl2pPr>
            <a:lvl3pPr marL="85725" indent="-85725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Arial" panose="020B0604020202020204" pitchFamily="34" charset="0"/>
              <a:buChar char="-"/>
              <a:defRPr sz="1200">
                <a:solidFill>
                  <a:srgbClr val="000000"/>
                </a:solidFill>
              </a:defRPr>
            </a:lvl3pPr>
            <a:lvl4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4pPr>
            <a:lvl5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GB"/>
              <a:t>Third level</a:t>
            </a:r>
            <a:endParaRPr lang="en-US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35039" y="1685925"/>
            <a:ext cx="10933074" cy="647700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6109" y="6515931"/>
            <a:ext cx="166321" cy="110332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2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915088" y="6515931"/>
            <a:ext cx="2390822" cy="1103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 Arial Bold 7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674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ple Boxed Text with Image x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 userDrawn="1"/>
        </p:nvSpPr>
        <p:spPr>
          <a:xfrm>
            <a:off x="4376412" y="2477659"/>
            <a:ext cx="3446400" cy="17184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0" name="Rectangle 29"/>
          <p:cNvSpPr/>
          <p:nvPr userDrawn="1"/>
        </p:nvSpPr>
        <p:spPr>
          <a:xfrm>
            <a:off x="8112069" y="2477659"/>
            <a:ext cx="3446400" cy="17184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5" name="Rectangle 4"/>
          <p:cNvSpPr/>
          <p:nvPr userDrawn="1"/>
        </p:nvSpPr>
        <p:spPr>
          <a:xfrm>
            <a:off x="640755" y="2477659"/>
            <a:ext cx="3446400" cy="17184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4468" y="417601"/>
            <a:ext cx="10934001" cy="94447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823643" y="3603583"/>
            <a:ext cx="3149600" cy="440127"/>
          </a:xfrm>
        </p:spPr>
        <p:txBody>
          <a:bodyPr numCol="1" spcCol="0" anchor="b" anchorCtr="0"/>
          <a:lstStyle>
            <a:lvl1pPr algn="ctr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</a:defRPr>
            </a:lvl1pPr>
            <a:lvl2pPr marL="0" indent="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None/>
              <a:defRPr sz="1200" spc="0" baseline="0">
                <a:solidFill>
                  <a:srgbClr val="000000"/>
                </a:solidFill>
              </a:defRPr>
            </a:lvl2pPr>
            <a:lvl3pPr marL="85725" indent="-85725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Arial" panose="020B0604020202020204" pitchFamily="34" charset="0"/>
              <a:buChar char="-"/>
              <a:defRPr sz="1200">
                <a:solidFill>
                  <a:srgbClr val="000000"/>
                </a:solidFill>
              </a:defRPr>
            </a:lvl3pPr>
            <a:lvl4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4pPr>
            <a:lvl5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35040" y="1685925"/>
            <a:ext cx="10923430" cy="647700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7" hasCustomPrompt="1"/>
          </p:nvPr>
        </p:nvSpPr>
        <p:spPr>
          <a:xfrm>
            <a:off x="640755" y="4167534"/>
            <a:ext cx="3446400" cy="1752600"/>
          </a:xfrm>
          <a:solidFill>
            <a:srgbClr val="BBBBBB"/>
          </a:solidFill>
        </p:spPr>
        <p:txBody>
          <a:bodyPr tIns="1152000"/>
          <a:lstStyle>
            <a:lvl1pPr algn="ctr">
              <a:defRPr sz="1000" b="0"/>
            </a:lvl1pPr>
          </a:lstStyle>
          <a:p>
            <a:r>
              <a:rPr lang="en-GB"/>
              <a:t>insert photographic image</a:t>
            </a:r>
            <a:endParaRPr lang="en-US" dirty="0"/>
          </a:p>
        </p:txBody>
      </p:sp>
      <p:sp>
        <p:nvSpPr>
          <p:cNvPr id="27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4559300" y="3603583"/>
            <a:ext cx="3149600" cy="440127"/>
          </a:xfrm>
        </p:spPr>
        <p:txBody>
          <a:bodyPr numCol="1" spcCol="0" anchor="b" anchorCtr="0"/>
          <a:lstStyle>
            <a:lvl1pPr algn="ctr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</a:defRPr>
            </a:lvl1pPr>
            <a:lvl2pPr marL="0" indent="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None/>
              <a:defRPr sz="1200" spc="0" baseline="0">
                <a:solidFill>
                  <a:srgbClr val="000000"/>
                </a:solidFill>
              </a:defRPr>
            </a:lvl2pPr>
            <a:lvl3pPr marL="85725" indent="-85725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Arial" panose="020B0604020202020204" pitchFamily="34" charset="0"/>
              <a:buChar char="-"/>
              <a:defRPr sz="1200">
                <a:solidFill>
                  <a:srgbClr val="000000"/>
                </a:solidFill>
              </a:defRPr>
            </a:lvl3pPr>
            <a:lvl4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4pPr>
            <a:lvl5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5"/>
          <p:cNvSpPr>
            <a:spLocks noGrp="1"/>
          </p:cNvSpPr>
          <p:nvPr>
            <p:ph type="pic" sz="quarter" idx="19" hasCustomPrompt="1"/>
          </p:nvPr>
        </p:nvSpPr>
        <p:spPr>
          <a:xfrm>
            <a:off x="4376412" y="4167534"/>
            <a:ext cx="3446400" cy="1752600"/>
          </a:xfrm>
          <a:solidFill>
            <a:srgbClr val="BBBBBB"/>
          </a:solidFill>
        </p:spPr>
        <p:txBody>
          <a:bodyPr tIns="1152000"/>
          <a:lstStyle>
            <a:lvl1pPr algn="ctr">
              <a:defRPr sz="1000" b="0"/>
            </a:lvl1pPr>
          </a:lstStyle>
          <a:p>
            <a:r>
              <a:rPr lang="en-GB"/>
              <a:t>insert photographic image</a:t>
            </a:r>
            <a:endParaRPr lang="en-US" dirty="0"/>
          </a:p>
        </p:txBody>
      </p:sp>
      <p:sp>
        <p:nvSpPr>
          <p:cNvPr id="31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8294957" y="3603583"/>
            <a:ext cx="3149600" cy="440127"/>
          </a:xfrm>
        </p:spPr>
        <p:txBody>
          <a:bodyPr numCol="1" spcCol="0" anchor="b" anchorCtr="0"/>
          <a:lstStyle>
            <a:lvl1pPr algn="ctr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chemeClr val="tx1"/>
                </a:solidFill>
              </a:defRPr>
            </a:lvl1pPr>
            <a:lvl2pPr marL="0" indent="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None/>
              <a:defRPr sz="1200" spc="0" baseline="0">
                <a:solidFill>
                  <a:srgbClr val="000000"/>
                </a:solidFill>
              </a:defRPr>
            </a:lvl2pPr>
            <a:lvl3pPr marL="85725" indent="-85725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Arial" panose="020B0604020202020204" pitchFamily="34" charset="0"/>
              <a:buChar char="-"/>
              <a:defRPr sz="1200">
                <a:solidFill>
                  <a:srgbClr val="000000"/>
                </a:solidFill>
              </a:defRPr>
            </a:lvl3pPr>
            <a:lvl4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4pPr>
            <a:lvl5pPr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5"/>
          <p:cNvSpPr>
            <a:spLocks noGrp="1"/>
          </p:cNvSpPr>
          <p:nvPr>
            <p:ph type="pic" sz="quarter" idx="21" hasCustomPrompt="1"/>
          </p:nvPr>
        </p:nvSpPr>
        <p:spPr>
          <a:xfrm>
            <a:off x="8112069" y="4167534"/>
            <a:ext cx="3446400" cy="1752600"/>
          </a:xfrm>
          <a:solidFill>
            <a:srgbClr val="BBBBBB"/>
          </a:solidFill>
        </p:spPr>
        <p:txBody>
          <a:bodyPr tIns="1152000"/>
          <a:lstStyle>
            <a:lvl1pPr algn="ctr">
              <a:defRPr sz="1000" b="0"/>
            </a:lvl1pPr>
          </a:lstStyle>
          <a:p>
            <a:r>
              <a:rPr lang="en-GB"/>
              <a:t>insert photographic image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6109" y="6515931"/>
            <a:ext cx="166321" cy="110332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915088" y="6515931"/>
            <a:ext cx="2390822" cy="1103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 Arial Bold 7 pt</a:t>
            </a:r>
            <a:endParaRPr lang="en-GB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823643" y="2554853"/>
            <a:ext cx="3149599" cy="1149910"/>
          </a:xfrm>
        </p:spPr>
        <p:txBody>
          <a:bodyPr anchor="ctr"/>
          <a:lstStyle>
            <a:lvl1pPr algn="ctr">
              <a:lnSpc>
                <a:spcPct val="100000"/>
              </a:lnSpc>
              <a:defRPr sz="73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23"/>
          </p:nvPr>
        </p:nvSpPr>
        <p:spPr>
          <a:xfrm>
            <a:off x="4559300" y="2555413"/>
            <a:ext cx="3149599" cy="1149910"/>
          </a:xfrm>
        </p:spPr>
        <p:txBody>
          <a:bodyPr anchor="ctr"/>
          <a:lstStyle>
            <a:lvl1pPr algn="ctr">
              <a:lnSpc>
                <a:spcPct val="100000"/>
              </a:lnSpc>
              <a:defRPr sz="7300" b="1">
                <a:solidFill>
                  <a:srgbClr val="03873A"/>
                </a:solidFill>
              </a:defRPr>
            </a:lvl1pPr>
          </a:lstStyle>
          <a:p>
            <a:pPr lvl="0"/>
            <a:r>
              <a:rPr lang="en-US" dirty="0"/>
              <a:t>Click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8282109" y="2554853"/>
            <a:ext cx="3149599" cy="1149910"/>
          </a:xfrm>
        </p:spPr>
        <p:txBody>
          <a:bodyPr anchor="ctr"/>
          <a:lstStyle>
            <a:lvl1pPr algn="ctr">
              <a:lnSpc>
                <a:spcPct val="100000"/>
              </a:lnSpc>
              <a:defRPr sz="73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</a:t>
            </a:r>
          </a:p>
        </p:txBody>
      </p:sp>
    </p:spTree>
    <p:extLst>
      <p:ext uri="{BB962C8B-B14F-4D97-AF65-F5344CB8AC3E}">
        <p14:creationId xmlns:p14="http://schemas.microsoft.com/office/powerpoint/2010/main" val="109598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417600"/>
            <a:ext cx="10944225" cy="109687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23889" y="1704976"/>
            <a:ext cx="8888102" cy="3171825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800"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6109" y="6515931"/>
            <a:ext cx="166321" cy="110332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915088" y="6515931"/>
            <a:ext cx="2390822" cy="1103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 Arial Bold 7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6086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417600"/>
            <a:ext cx="10944225" cy="11159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23887" y="1809750"/>
            <a:ext cx="8910405" cy="3781425"/>
          </a:xfrm>
        </p:spPr>
        <p:txBody>
          <a:bodyPr/>
          <a:lstStyle>
            <a:lvl1pPr marL="238125" indent="-238125">
              <a:spcBef>
                <a:spcPts val="1134"/>
              </a:spcBef>
              <a:buFont typeface="+mj-lt"/>
              <a:buAutoNum type="arabicPeriod"/>
              <a:defRPr sz="1800" b="1">
                <a:solidFill>
                  <a:schemeClr val="tx2"/>
                </a:solidFill>
              </a:defRPr>
            </a:lvl1pPr>
            <a:lvl2pPr marL="428625" indent="-180975">
              <a:buFont typeface="Arial" panose="020B0604020202020204" pitchFamily="34" charset="0"/>
              <a:buChar char="‒"/>
              <a:defRPr sz="1800">
                <a:solidFill>
                  <a:srgbClr val="000000"/>
                </a:solidFill>
              </a:defRPr>
            </a:lvl2pPr>
            <a:lvl3pPr marL="628650" indent="-209550">
              <a:defRPr sz="1800">
                <a:solidFill>
                  <a:srgbClr val="000000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6109" y="6515931"/>
            <a:ext cx="166321" cy="110332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915088" y="6515931"/>
            <a:ext cx="2390822" cy="1103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 Arial Bold 7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304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x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417600"/>
            <a:ext cx="10944225" cy="10302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115485" y="2514601"/>
            <a:ext cx="2645833" cy="1319213"/>
          </a:xfrm>
          <a:solidFill>
            <a:srgbClr val="BBBBBB"/>
          </a:solidFill>
        </p:spPr>
        <p:txBody>
          <a:bodyPr tIns="648000" anchor="ctr" anchorCtr="0"/>
          <a:lstStyle>
            <a:lvl1pPr algn="ctr">
              <a:lnSpc>
                <a:spcPts val="1200"/>
              </a:lnSpc>
              <a:defRPr sz="1050">
                <a:solidFill>
                  <a:schemeClr val="bg2"/>
                </a:solidFill>
              </a:defRPr>
            </a:lvl1pPr>
          </a:lstStyle>
          <a:p>
            <a:r>
              <a:rPr lang="en-GB"/>
              <a:t>Insert infographic or photographic image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1107018" y="4425950"/>
            <a:ext cx="2654300" cy="979488"/>
          </a:xfrm>
        </p:spPr>
        <p:txBody>
          <a:bodyPr/>
          <a:lstStyle>
            <a:lvl1pPr algn="ctr">
              <a:lnSpc>
                <a:spcPts val="1700"/>
              </a:lnSpc>
              <a:spcAft>
                <a:spcPts val="800"/>
              </a:spcAft>
              <a:defRPr sz="1500" b="1">
                <a:solidFill>
                  <a:schemeClr val="bg2"/>
                </a:solidFill>
              </a:defRPr>
            </a:lvl1pPr>
            <a:lvl2pPr marL="0" indent="0" algn="ctr">
              <a:lnSpc>
                <a:spcPts val="1100"/>
              </a:lnSpc>
              <a:buNone/>
              <a:defRPr sz="1000" i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1115485" y="3924926"/>
            <a:ext cx="2645833" cy="418474"/>
          </a:xfrm>
        </p:spPr>
        <p:txBody>
          <a:bodyPr/>
          <a:lstStyle>
            <a:lvl1pPr algn="ctr">
              <a:lnSpc>
                <a:spcPts val="4000"/>
              </a:lnSpc>
              <a:defRPr sz="3400" b="1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4718399" y="3924926"/>
            <a:ext cx="2645833" cy="418474"/>
          </a:xfrm>
        </p:spPr>
        <p:txBody>
          <a:bodyPr/>
          <a:lstStyle>
            <a:lvl1pPr algn="ctr">
              <a:lnSpc>
                <a:spcPts val="4000"/>
              </a:lnSpc>
              <a:defRPr sz="34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</a:t>
            </a:r>
          </a:p>
        </p:txBody>
      </p:sp>
      <p:sp>
        <p:nvSpPr>
          <p:cNvPr id="22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366804" y="3924927"/>
            <a:ext cx="2645833" cy="408949"/>
          </a:xfrm>
        </p:spPr>
        <p:txBody>
          <a:bodyPr/>
          <a:lstStyle>
            <a:lvl1pPr algn="ctr">
              <a:lnSpc>
                <a:spcPts val="4000"/>
              </a:lnSpc>
              <a:defRPr sz="3400" b="1">
                <a:solidFill>
                  <a:srgbClr val="03873A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</a:t>
            </a:r>
          </a:p>
        </p:txBody>
      </p:sp>
      <p:sp>
        <p:nvSpPr>
          <p:cNvPr id="23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4721563" y="4425950"/>
            <a:ext cx="2654300" cy="979488"/>
          </a:xfrm>
        </p:spPr>
        <p:txBody>
          <a:bodyPr/>
          <a:lstStyle>
            <a:lvl1pPr algn="ctr">
              <a:lnSpc>
                <a:spcPts val="1700"/>
              </a:lnSpc>
              <a:spcAft>
                <a:spcPts val="800"/>
              </a:spcAft>
              <a:defRPr sz="1500" b="1">
                <a:solidFill>
                  <a:schemeClr val="tx2"/>
                </a:solidFill>
              </a:defRPr>
            </a:lvl1pPr>
            <a:lvl2pPr marL="0" indent="0" algn="ctr">
              <a:lnSpc>
                <a:spcPts val="1100"/>
              </a:lnSpc>
              <a:buNone/>
              <a:defRPr sz="1000" i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8376065" y="4425950"/>
            <a:ext cx="2654300" cy="979488"/>
          </a:xfrm>
        </p:spPr>
        <p:txBody>
          <a:bodyPr/>
          <a:lstStyle>
            <a:lvl1pPr algn="ctr">
              <a:lnSpc>
                <a:spcPts val="1700"/>
              </a:lnSpc>
              <a:spcAft>
                <a:spcPts val="800"/>
              </a:spcAft>
              <a:defRPr sz="1500" b="1">
                <a:solidFill>
                  <a:srgbClr val="03873A"/>
                </a:solidFill>
              </a:defRPr>
            </a:lvl1pPr>
            <a:lvl2pPr marL="0" indent="0" algn="ctr">
              <a:lnSpc>
                <a:spcPts val="1100"/>
              </a:lnSpc>
              <a:buNone/>
              <a:defRPr sz="1000" i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Text Placeholder 10"/>
          <p:cNvSpPr>
            <a:spLocks noGrp="1"/>
          </p:cNvSpPr>
          <p:nvPr>
            <p:ph type="body" sz="quarter" idx="21"/>
          </p:nvPr>
        </p:nvSpPr>
        <p:spPr>
          <a:xfrm>
            <a:off x="7023100" y="6172201"/>
            <a:ext cx="4529329" cy="228599"/>
          </a:xfrm>
        </p:spPr>
        <p:txBody>
          <a:bodyPr/>
          <a:lstStyle>
            <a:lvl1pPr algn="r">
              <a:lnSpc>
                <a:spcPts val="900"/>
              </a:lnSpc>
              <a:spcAft>
                <a:spcPts val="0"/>
              </a:spcAft>
              <a:defRPr sz="6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22" hasCustomPrompt="1"/>
          </p:nvPr>
        </p:nvSpPr>
        <p:spPr>
          <a:xfrm>
            <a:off x="4716814" y="2514601"/>
            <a:ext cx="2645833" cy="1319213"/>
          </a:xfrm>
          <a:solidFill>
            <a:srgbClr val="BBBBBB"/>
          </a:solidFill>
        </p:spPr>
        <p:txBody>
          <a:bodyPr tIns="648000" anchor="ctr" anchorCtr="0"/>
          <a:lstStyle>
            <a:lvl1pPr algn="ctr">
              <a:lnSpc>
                <a:spcPts val="1200"/>
              </a:lnSpc>
              <a:defRPr sz="1050">
                <a:solidFill>
                  <a:schemeClr val="bg2"/>
                </a:solidFill>
              </a:defRPr>
            </a:lvl1pPr>
          </a:lstStyle>
          <a:p>
            <a:r>
              <a:rPr lang="en-GB"/>
              <a:t>Insert infographic or photographic image</a:t>
            </a:r>
            <a:endParaRPr lang="en-US"/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23" hasCustomPrompt="1"/>
          </p:nvPr>
        </p:nvSpPr>
        <p:spPr>
          <a:xfrm>
            <a:off x="8374414" y="2514601"/>
            <a:ext cx="2645833" cy="1319213"/>
          </a:xfrm>
          <a:solidFill>
            <a:srgbClr val="BBBBBB"/>
          </a:solidFill>
        </p:spPr>
        <p:txBody>
          <a:bodyPr tIns="648000" anchor="ctr" anchorCtr="0"/>
          <a:lstStyle>
            <a:lvl1pPr algn="ctr">
              <a:lnSpc>
                <a:spcPts val="1200"/>
              </a:lnSpc>
              <a:defRPr sz="1050">
                <a:solidFill>
                  <a:schemeClr val="bg2"/>
                </a:solidFill>
              </a:defRPr>
            </a:lvl1pPr>
          </a:lstStyle>
          <a:p>
            <a:r>
              <a:rPr lang="en-GB"/>
              <a:t>Insert infographic or photographic image</a:t>
            </a:r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621993" y="6124575"/>
            <a:ext cx="10944000" cy="0"/>
          </a:xfrm>
          <a:prstGeom prst="line">
            <a:avLst/>
          </a:prstGeom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6109" y="6515931"/>
            <a:ext cx="166321" cy="110332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2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915088" y="6515931"/>
            <a:ext cx="2390822" cy="1103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 Arial Bold 7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894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6109" y="6515931"/>
            <a:ext cx="166321" cy="110332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tx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915088" y="6515931"/>
            <a:ext cx="2390822" cy="1103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tx2"/>
                </a:solidFill>
              </a:defRPr>
            </a:lvl1pPr>
          </a:lstStyle>
          <a:p>
            <a:r>
              <a:rPr lang="en-GB"/>
              <a:t>Presentation Title Arial Bold 7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512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417600"/>
            <a:ext cx="10944225" cy="77445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6109" y="6515931"/>
            <a:ext cx="166321" cy="110332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915088" y="6515931"/>
            <a:ext cx="2390822" cy="1103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 Arial Bold 7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774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headin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417600"/>
            <a:ext cx="10944225" cy="77445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23889" y="1685925"/>
            <a:ext cx="6356774" cy="647700"/>
          </a:xfrm>
        </p:spPr>
        <p:txBody>
          <a:bodyPr/>
          <a:lstStyle>
            <a:lvl1pPr>
              <a:defRPr sz="18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6109" y="6515931"/>
            <a:ext cx="166321" cy="110332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915088" y="6515931"/>
            <a:ext cx="2390822" cy="1103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 Arial Bold 7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698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ore to Lear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771" b="5310"/>
          <a:stretch/>
        </p:blipFill>
        <p:spPr>
          <a:xfrm>
            <a:off x="2441349" y="0"/>
            <a:ext cx="75492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1499" y="2728867"/>
            <a:ext cx="6208900" cy="985884"/>
          </a:xfrm>
        </p:spPr>
        <p:txBody>
          <a:bodyPr anchor="b" anchorCtr="0"/>
          <a:lstStyle>
            <a:lvl1pPr algn="ctr">
              <a:lnSpc>
                <a:spcPts val="4000"/>
              </a:lnSpc>
              <a:defRPr sz="3600" i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3124200" y="3829050"/>
            <a:ext cx="6324600" cy="638175"/>
          </a:xfrm>
        </p:spPr>
        <p:txBody>
          <a:bodyPr/>
          <a:lstStyle>
            <a:lvl1pPr algn="ctr">
              <a:lnSpc>
                <a:spcPts val="2100"/>
              </a:lnSpc>
              <a:defRPr sz="1800">
                <a:solidFill>
                  <a:schemeClr val="tx1"/>
                </a:solidFill>
              </a:defRPr>
            </a:lvl1pPr>
            <a:lvl2pPr marL="0" indent="0" algn="ctr">
              <a:lnSpc>
                <a:spcPts val="2100"/>
              </a:lnSpc>
              <a:buNone/>
              <a:defRPr sz="18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2597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of Content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1100" y="1332225"/>
            <a:ext cx="5587014" cy="393450"/>
          </a:xfrm>
        </p:spPr>
        <p:txBody>
          <a:bodyPr anchor="b" anchorCtr="0"/>
          <a:lstStyle>
            <a:lvl1pPr>
              <a:lnSpc>
                <a:spcPts val="2800"/>
              </a:lnSpc>
              <a:defRPr sz="2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5977055" y="2000250"/>
            <a:ext cx="5591058" cy="3113088"/>
          </a:xfrm>
        </p:spPr>
        <p:txBody>
          <a:bodyPr/>
          <a:lstStyle>
            <a:lvl1pPr marL="428625" indent="-428625">
              <a:lnSpc>
                <a:spcPts val="2100"/>
              </a:lnSpc>
              <a:spcAft>
                <a:spcPts val="600"/>
              </a:spcAft>
              <a:tabLst>
                <a:tab pos="409575" algn="l"/>
              </a:tabLst>
              <a:defRPr sz="1800">
                <a:solidFill>
                  <a:schemeClr val="bg2"/>
                </a:solidFill>
              </a:defRPr>
            </a:lvl1pPr>
            <a:lvl2pPr>
              <a:lnSpc>
                <a:spcPts val="1800"/>
              </a:lnSpc>
              <a:spcAft>
                <a:spcPts val="0"/>
              </a:spcAft>
              <a:defRPr sz="1600">
                <a:solidFill>
                  <a:schemeClr val="tx2"/>
                </a:solidFill>
              </a:defRPr>
            </a:lvl2pPr>
          </a:lstStyle>
          <a:p>
            <a:pPr lvl="0"/>
            <a:r>
              <a:rPr lang="en-US" dirty="0"/>
              <a:t>00	Click to edit Master text styles</a:t>
            </a:r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5168899" cy="6858000"/>
          </a:xfrm>
          <a:solidFill>
            <a:srgbClr val="BBBBBB"/>
          </a:solidFill>
        </p:spPr>
        <p:txBody>
          <a:bodyPr vert="horz" lIns="0" tIns="2592000" rIns="0" bIns="0" rtlCol="0">
            <a:noAutofit/>
          </a:bodyPr>
          <a:lstStyle>
            <a:lvl1pPr marL="0" marR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1100" dirty="0"/>
            </a:lvl1pPr>
          </a:lstStyle>
          <a:p>
            <a:pPr marL="0" marR="0" lvl="0" indent="0" algn="ct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/>
              <a:t>Insert photographic image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6109" y="6515931"/>
            <a:ext cx="166321" cy="110332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915088" y="6515931"/>
            <a:ext cx="2390822" cy="1103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 Arial Bold 7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9860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Final Slide Option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178" y="3558921"/>
            <a:ext cx="3380239" cy="21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4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Final Slide Option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176" y="3558921"/>
            <a:ext cx="3380239" cy="21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0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Final Slide Option3"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178" y="3558921"/>
            <a:ext cx="3380239" cy="21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03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6568655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Option 1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3492800" y="784570"/>
            <a:ext cx="5209200" cy="5422209"/>
          </a:xfrm>
          <a:custGeom>
            <a:avLst/>
            <a:gdLst>
              <a:gd name="T0" fmla="*/ 1414 w 1453"/>
              <a:gd name="T1" fmla="*/ 926 h 1512"/>
              <a:gd name="T2" fmla="*/ 1429 w 1453"/>
              <a:gd name="T3" fmla="*/ 558 h 1512"/>
              <a:gd name="T4" fmla="*/ 1394 w 1453"/>
              <a:gd name="T5" fmla="*/ 444 h 1512"/>
              <a:gd name="T6" fmla="*/ 874 w 1453"/>
              <a:gd name="T7" fmla="*/ 42 h 1512"/>
              <a:gd name="T8" fmla="*/ 305 w 1453"/>
              <a:gd name="T9" fmla="*/ 138 h 1512"/>
              <a:gd name="T10" fmla="*/ 71 w 1453"/>
              <a:gd name="T11" fmla="*/ 383 h 1512"/>
              <a:gd name="T12" fmla="*/ 18 w 1453"/>
              <a:gd name="T13" fmla="*/ 775 h 1512"/>
              <a:gd name="T14" fmla="*/ 86 w 1453"/>
              <a:gd name="T15" fmla="*/ 1025 h 1512"/>
              <a:gd name="T16" fmla="*/ 86 w 1453"/>
              <a:gd name="T17" fmla="*/ 1026 h 1512"/>
              <a:gd name="T18" fmla="*/ 426 w 1453"/>
              <a:gd name="T19" fmla="*/ 1412 h 1512"/>
              <a:gd name="T20" fmla="*/ 978 w 1453"/>
              <a:gd name="T21" fmla="*/ 1433 h 1512"/>
              <a:gd name="T22" fmla="*/ 1414 w 1453"/>
              <a:gd name="T23" fmla="*/ 926 h 1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53" h="1512">
                <a:moveTo>
                  <a:pt x="1414" y="926"/>
                </a:moveTo>
                <a:cubicBezTo>
                  <a:pt x="1447" y="801"/>
                  <a:pt x="1453" y="674"/>
                  <a:pt x="1429" y="558"/>
                </a:cubicBezTo>
                <a:cubicBezTo>
                  <a:pt x="1421" y="519"/>
                  <a:pt x="1409" y="480"/>
                  <a:pt x="1394" y="444"/>
                </a:cubicBezTo>
                <a:cubicBezTo>
                  <a:pt x="1309" y="243"/>
                  <a:pt x="1115" y="93"/>
                  <a:pt x="874" y="42"/>
                </a:cubicBezTo>
                <a:cubicBezTo>
                  <a:pt x="675" y="0"/>
                  <a:pt x="472" y="34"/>
                  <a:pt x="305" y="138"/>
                </a:cubicBezTo>
                <a:cubicBezTo>
                  <a:pt x="199" y="204"/>
                  <a:pt x="118" y="289"/>
                  <a:pt x="71" y="383"/>
                </a:cubicBezTo>
                <a:cubicBezTo>
                  <a:pt x="18" y="489"/>
                  <a:pt x="0" y="624"/>
                  <a:pt x="18" y="775"/>
                </a:cubicBezTo>
                <a:cubicBezTo>
                  <a:pt x="30" y="861"/>
                  <a:pt x="52" y="946"/>
                  <a:pt x="86" y="1025"/>
                </a:cubicBezTo>
                <a:cubicBezTo>
                  <a:pt x="86" y="1026"/>
                  <a:pt x="86" y="1026"/>
                  <a:pt x="86" y="1026"/>
                </a:cubicBezTo>
                <a:cubicBezTo>
                  <a:pt x="159" y="1199"/>
                  <a:pt x="277" y="1333"/>
                  <a:pt x="426" y="1412"/>
                </a:cubicBezTo>
                <a:cubicBezTo>
                  <a:pt x="601" y="1505"/>
                  <a:pt x="797" y="1512"/>
                  <a:pt x="978" y="1433"/>
                </a:cubicBezTo>
                <a:cubicBezTo>
                  <a:pt x="1190" y="1342"/>
                  <a:pt x="1353" y="1152"/>
                  <a:pt x="1414" y="926"/>
                </a:cubicBezTo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71248" y="2973675"/>
            <a:ext cx="4831307" cy="1044000"/>
          </a:xfrm>
        </p:spPr>
        <p:txBody>
          <a:bodyPr anchor="ctr" anchorCtr="0"/>
          <a:lstStyle>
            <a:lvl1pPr algn="ctr">
              <a:lnSpc>
                <a:spcPts val="3600"/>
              </a:lnSpc>
              <a:defRPr sz="3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25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Option 2">
    <p:bg>
      <p:bgPr>
        <a:blipFill dpi="0" rotWithShape="1">
          <a:blip r:embed="rId2">
            <a:lum/>
          </a:blip>
          <a:srcRect/>
          <a:stretch>
            <a:fillRect l="-31000" r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 userDrawn="1"/>
        </p:nvSpPr>
        <p:spPr bwMode="auto">
          <a:xfrm>
            <a:off x="3492800" y="784570"/>
            <a:ext cx="5209200" cy="5422209"/>
          </a:xfrm>
          <a:custGeom>
            <a:avLst/>
            <a:gdLst>
              <a:gd name="T0" fmla="*/ 1414 w 1453"/>
              <a:gd name="T1" fmla="*/ 926 h 1512"/>
              <a:gd name="T2" fmla="*/ 1429 w 1453"/>
              <a:gd name="T3" fmla="*/ 558 h 1512"/>
              <a:gd name="T4" fmla="*/ 1394 w 1453"/>
              <a:gd name="T5" fmla="*/ 444 h 1512"/>
              <a:gd name="T6" fmla="*/ 874 w 1453"/>
              <a:gd name="T7" fmla="*/ 42 h 1512"/>
              <a:gd name="T8" fmla="*/ 305 w 1453"/>
              <a:gd name="T9" fmla="*/ 138 h 1512"/>
              <a:gd name="T10" fmla="*/ 71 w 1453"/>
              <a:gd name="T11" fmla="*/ 383 h 1512"/>
              <a:gd name="T12" fmla="*/ 18 w 1453"/>
              <a:gd name="T13" fmla="*/ 775 h 1512"/>
              <a:gd name="T14" fmla="*/ 86 w 1453"/>
              <a:gd name="T15" fmla="*/ 1025 h 1512"/>
              <a:gd name="T16" fmla="*/ 86 w 1453"/>
              <a:gd name="T17" fmla="*/ 1026 h 1512"/>
              <a:gd name="T18" fmla="*/ 426 w 1453"/>
              <a:gd name="T19" fmla="*/ 1412 h 1512"/>
              <a:gd name="T20" fmla="*/ 978 w 1453"/>
              <a:gd name="T21" fmla="*/ 1433 h 1512"/>
              <a:gd name="T22" fmla="*/ 1414 w 1453"/>
              <a:gd name="T23" fmla="*/ 926 h 1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53" h="1512">
                <a:moveTo>
                  <a:pt x="1414" y="926"/>
                </a:moveTo>
                <a:cubicBezTo>
                  <a:pt x="1447" y="801"/>
                  <a:pt x="1453" y="674"/>
                  <a:pt x="1429" y="558"/>
                </a:cubicBezTo>
                <a:cubicBezTo>
                  <a:pt x="1421" y="519"/>
                  <a:pt x="1409" y="480"/>
                  <a:pt x="1394" y="444"/>
                </a:cubicBezTo>
                <a:cubicBezTo>
                  <a:pt x="1309" y="243"/>
                  <a:pt x="1115" y="93"/>
                  <a:pt x="874" y="42"/>
                </a:cubicBezTo>
                <a:cubicBezTo>
                  <a:pt x="675" y="0"/>
                  <a:pt x="472" y="34"/>
                  <a:pt x="305" y="138"/>
                </a:cubicBezTo>
                <a:cubicBezTo>
                  <a:pt x="199" y="204"/>
                  <a:pt x="118" y="289"/>
                  <a:pt x="71" y="383"/>
                </a:cubicBezTo>
                <a:cubicBezTo>
                  <a:pt x="18" y="489"/>
                  <a:pt x="0" y="624"/>
                  <a:pt x="18" y="775"/>
                </a:cubicBezTo>
                <a:cubicBezTo>
                  <a:pt x="30" y="861"/>
                  <a:pt x="52" y="946"/>
                  <a:pt x="86" y="1025"/>
                </a:cubicBezTo>
                <a:cubicBezTo>
                  <a:pt x="86" y="1026"/>
                  <a:pt x="86" y="1026"/>
                  <a:pt x="86" y="1026"/>
                </a:cubicBezTo>
                <a:cubicBezTo>
                  <a:pt x="159" y="1199"/>
                  <a:pt x="277" y="1333"/>
                  <a:pt x="426" y="1412"/>
                </a:cubicBezTo>
                <a:cubicBezTo>
                  <a:pt x="601" y="1505"/>
                  <a:pt x="797" y="1512"/>
                  <a:pt x="978" y="1433"/>
                </a:cubicBezTo>
                <a:cubicBezTo>
                  <a:pt x="1190" y="1342"/>
                  <a:pt x="1353" y="1152"/>
                  <a:pt x="1414" y="926"/>
                </a:cubicBezTo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671248" y="2973675"/>
            <a:ext cx="4831307" cy="1044000"/>
          </a:xfrm>
        </p:spPr>
        <p:txBody>
          <a:bodyPr anchor="ctr" anchorCtr="0"/>
          <a:lstStyle>
            <a:lvl1pPr algn="ctr">
              <a:lnSpc>
                <a:spcPts val="3600"/>
              </a:lnSpc>
              <a:defRPr sz="3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25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Option 3">
    <p:bg>
      <p:bgPr>
        <a:blipFill dpi="0" rotWithShape="1">
          <a:blip r:embed="rId2">
            <a:lum/>
          </a:blip>
          <a:srcRect/>
          <a:stretch>
            <a:fillRect l="-38000" r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3491400" y="784495"/>
            <a:ext cx="5209200" cy="5422209"/>
          </a:xfrm>
          <a:custGeom>
            <a:avLst/>
            <a:gdLst>
              <a:gd name="T0" fmla="*/ 1414 w 1453"/>
              <a:gd name="T1" fmla="*/ 926 h 1512"/>
              <a:gd name="T2" fmla="*/ 1429 w 1453"/>
              <a:gd name="T3" fmla="*/ 558 h 1512"/>
              <a:gd name="T4" fmla="*/ 1394 w 1453"/>
              <a:gd name="T5" fmla="*/ 444 h 1512"/>
              <a:gd name="T6" fmla="*/ 874 w 1453"/>
              <a:gd name="T7" fmla="*/ 42 h 1512"/>
              <a:gd name="T8" fmla="*/ 305 w 1453"/>
              <a:gd name="T9" fmla="*/ 138 h 1512"/>
              <a:gd name="T10" fmla="*/ 71 w 1453"/>
              <a:gd name="T11" fmla="*/ 383 h 1512"/>
              <a:gd name="T12" fmla="*/ 18 w 1453"/>
              <a:gd name="T13" fmla="*/ 775 h 1512"/>
              <a:gd name="T14" fmla="*/ 86 w 1453"/>
              <a:gd name="T15" fmla="*/ 1025 h 1512"/>
              <a:gd name="T16" fmla="*/ 86 w 1453"/>
              <a:gd name="T17" fmla="*/ 1026 h 1512"/>
              <a:gd name="T18" fmla="*/ 426 w 1453"/>
              <a:gd name="T19" fmla="*/ 1412 h 1512"/>
              <a:gd name="T20" fmla="*/ 978 w 1453"/>
              <a:gd name="T21" fmla="*/ 1433 h 1512"/>
              <a:gd name="T22" fmla="*/ 1414 w 1453"/>
              <a:gd name="T23" fmla="*/ 926 h 1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53" h="1512">
                <a:moveTo>
                  <a:pt x="1414" y="926"/>
                </a:moveTo>
                <a:cubicBezTo>
                  <a:pt x="1447" y="801"/>
                  <a:pt x="1453" y="674"/>
                  <a:pt x="1429" y="558"/>
                </a:cubicBezTo>
                <a:cubicBezTo>
                  <a:pt x="1421" y="519"/>
                  <a:pt x="1409" y="480"/>
                  <a:pt x="1394" y="444"/>
                </a:cubicBezTo>
                <a:cubicBezTo>
                  <a:pt x="1309" y="243"/>
                  <a:pt x="1115" y="93"/>
                  <a:pt x="874" y="42"/>
                </a:cubicBezTo>
                <a:cubicBezTo>
                  <a:pt x="675" y="0"/>
                  <a:pt x="472" y="34"/>
                  <a:pt x="305" y="138"/>
                </a:cubicBezTo>
                <a:cubicBezTo>
                  <a:pt x="199" y="204"/>
                  <a:pt x="118" y="289"/>
                  <a:pt x="71" y="383"/>
                </a:cubicBezTo>
                <a:cubicBezTo>
                  <a:pt x="18" y="489"/>
                  <a:pt x="0" y="624"/>
                  <a:pt x="18" y="775"/>
                </a:cubicBezTo>
                <a:cubicBezTo>
                  <a:pt x="30" y="861"/>
                  <a:pt x="52" y="946"/>
                  <a:pt x="86" y="1025"/>
                </a:cubicBezTo>
                <a:cubicBezTo>
                  <a:pt x="86" y="1026"/>
                  <a:pt x="86" y="1026"/>
                  <a:pt x="86" y="1026"/>
                </a:cubicBezTo>
                <a:cubicBezTo>
                  <a:pt x="159" y="1199"/>
                  <a:pt x="277" y="1333"/>
                  <a:pt x="426" y="1412"/>
                </a:cubicBezTo>
                <a:cubicBezTo>
                  <a:pt x="601" y="1505"/>
                  <a:pt x="797" y="1512"/>
                  <a:pt x="978" y="1433"/>
                </a:cubicBezTo>
                <a:cubicBezTo>
                  <a:pt x="1190" y="1342"/>
                  <a:pt x="1353" y="1152"/>
                  <a:pt x="1414" y="926"/>
                </a:cubicBezTo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3671248" y="2973675"/>
            <a:ext cx="4831307" cy="1044000"/>
          </a:xfrm>
        </p:spPr>
        <p:txBody>
          <a:bodyPr anchor="ctr" anchorCtr="0"/>
          <a:lstStyle>
            <a:lvl1pPr algn="ctr">
              <a:lnSpc>
                <a:spcPts val="3600"/>
              </a:lnSpc>
              <a:defRPr sz="3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3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Option 4">
    <p:bg>
      <p:bgPr>
        <a:blipFill dpi="0" rotWithShape="1">
          <a:blip r:embed="rId2">
            <a:lum/>
          </a:blip>
          <a:srcRect/>
          <a:stretch>
            <a:fillRect l="-28000" r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 userDrawn="1"/>
        </p:nvSpPr>
        <p:spPr bwMode="auto">
          <a:xfrm>
            <a:off x="3492800" y="784570"/>
            <a:ext cx="5209200" cy="5422209"/>
          </a:xfrm>
          <a:custGeom>
            <a:avLst/>
            <a:gdLst>
              <a:gd name="T0" fmla="*/ 1414 w 1453"/>
              <a:gd name="T1" fmla="*/ 926 h 1512"/>
              <a:gd name="T2" fmla="*/ 1429 w 1453"/>
              <a:gd name="T3" fmla="*/ 558 h 1512"/>
              <a:gd name="T4" fmla="*/ 1394 w 1453"/>
              <a:gd name="T5" fmla="*/ 444 h 1512"/>
              <a:gd name="T6" fmla="*/ 874 w 1453"/>
              <a:gd name="T7" fmla="*/ 42 h 1512"/>
              <a:gd name="T8" fmla="*/ 305 w 1453"/>
              <a:gd name="T9" fmla="*/ 138 h 1512"/>
              <a:gd name="T10" fmla="*/ 71 w 1453"/>
              <a:gd name="T11" fmla="*/ 383 h 1512"/>
              <a:gd name="T12" fmla="*/ 18 w 1453"/>
              <a:gd name="T13" fmla="*/ 775 h 1512"/>
              <a:gd name="T14" fmla="*/ 86 w 1453"/>
              <a:gd name="T15" fmla="*/ 1025 h 1512"/>
              <a:gd name="T16" fmla="*/ 86 w 1453"/>
              <a:gd name="T17" fmla="*/ 1026 h 1512"/>
              <a:gd name="T18" fmla="*/ 426 w 1453"/>
              <a:gd name="T19" fmla="*/ 1412 h 1512"/>
              <a:gd name="T20" fmla="*/ 978 w 1453"/>
              <a:gd name="T21" fmla="*/ 1433 h 1512"/>
              <a:gd name="T22" fmla="*/ 1414 w 1453"/>
              <a:gd name="T23" fmla="*/ 926 h 1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53" h="1512">
                <a:moveTo>
                  <a:pt x="1414" y="926"/>
                </a:moveTo>
                <a:cubicBezTo>
                  <a:pt x="1447" y="801"/>
                  <a:pt x="1453" y="674"/>
                  <a:pt x="1429" y="558"/>
                </a:cubicBezTo>
                <a:cubicBezTo>
                  <a:pt x="1421" y="519"/>
                  <a:pt x="1409" y="480"/>
                  <a:pt x="1394" y="444"/>
                </a:cubicBezTo>
                <a:cubicBezTo>
                  <a:pt x="1309" y="243"/>
                  <a:pt x="1115" y="93"/>
                  <a:pt x="874" y="42"/>
                </a:cubicBezTo>
                <a:cubicBezTo>
                  <a:pt x="675" y="0"/>
                  <a:pt x="472" y="34"/>
                  <a:pt x="305" y="138"/>
                </a:cubicBezTo>
                <a:cubicBezTo>
                  <a:pt x="199" y="204"/>
                  <a:pt x="118" y="289"/>
                  <a:pt x="71" y="383"/>
                </a:cubicBezTo>
                <a:cubicBezTo>
                  <a:pt x="18" y="489"/>
                  <a:pt x="0" y="624"/>
                  <a:pt x="18" y="775"/>
                </a:cubicBezTo>
                <a:cubicBezTo>
                  <a:pt x="30" y="861"/>
                  <a:pt x="52" y="946"/>
                  <a:pt x="86" y="1025"/>
                </a:cubicBezTo>
                <a:cubicBezTo>
                  <a:pt x="86" y="1026"/>
                  <a:pt x="86" y="1026"/>
                  <a:pt x="86" y="1026"/>
                </a:cubicBezTo>
                <a:cubicBezTo>
                  <a:pt x="159" y="1199"/>
                  <a:pt x="277" y="1333"/>
                  <a:pt x="426" y="1412"/>
                </a:cubicBezTo>
                <a:cubicBezTo>
                  <a:pt x="601" y="1505"/>
                  <a:pt x="797" y="1512"/>
                  <a:pt x="978" y="1433"/>
                </a:cubicBezTo>
                <a:cubicBezTo>
                  <a:pt x="1190" y="1342"/>
                  <a:pt x="1353" y="1152"/>
                  <a:pt x="1414" y="926"/>
                </a:cubicBezTo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671248" y="2973675"/>
            <a:ext cx="4831307" cy="1044000"/>
          </a:xfrm>
        </p:spPr>
        <p:txBody>
          <a:bodyPr anchor="ctr" anchorCtr="0"/>
          <a:lstStyle>
            <a:lvl1pPr algn="ctr">
              <a:lnSpc>
                <a:spcPts val="3600"/>
              </a:lnSpc>
              <a:defRPr sz="3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590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Option 5"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 userDrawn="1"/>
        </p:nvSpPr>
        <p:spPr bwMode="auto">
          <a:xfrm>
            <a:off x="3492800" y="784570"/>
            <a:ext cx="5209200" cy="5422209"/>
          </a:xfrm>
          <a:custGeom>
            <a:avLst/>
            <a:gdLst>
              <a:gd name="T0" fmla="*/ 1414 w 1453"/>
              <a:gd name="T1" fmla="*/ 926 h 1512"/>
              <a:gd name="T2" fmla="*/ 1429 w 1453"/>
              <a:gd name="T3" fmla="*/ 558 h 1512"/>
              <a:gd name="T4" fmla="*/ 1394 w 1453"/>
              <a:gd name="T5" fmla="*/ 444 h 1512"/>
              <a:gd name="T6" fmla="*/ 874 w 1453"/>
              <a:gd name="T7" fmla="*/ 42 h 1512"/>
              <a:gd name="T8" fmla="*/ 305 w 1453"/>
              <a:gd name="T9" fmla="*/ 138 h 1512"/>
              <a:gd name="T10" fmla="*/ 71 w 1453"/>
              <a:gd name="T11" fmla="*/ 383 h 1512"/>
              <a:gd name="T12" fmla="*/ 18 w 1453"/>
              <a:gd name="T13" fmla="*/ 775 h 1512"/>
              <a:gd name="T14" fmla="*/ 86 w 1453"/>
              <a:gd name="T15" fmla="*/ 1025 h 1512"/>
              <a:gd name="T16" fmla="*/ 86 w 1453"/>
              <a:gd name="T17" fmla="*/ 1026 h 1512"/>
              <a:gd name="T18" fmla="*/ 426 w 1453"/>
              <a:gd name="T19" fmla="*/ 1412 h 1512"/>
              <a:gd name="T20" fmla="*/ 978 w 1453"/>
              <a:gd name="T21" fmla="*/ 1433 h 1512"/>
              <a:gd name="T22" fmla="*/ 1414 w 1453"/>
              <a:gd name="T23" fmla="*/ 926 h 1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53" h="1512">
                <a:moveTo>
                  <a:pt x="1414" y="926"/>
                </a:moveTo>
                <a:cubicBezTo>
                  <a:pt x="1447" y="801"/>
                  <a:pt x="1453" y="674"/>
                  <a:pt x="1429" y="558"/>
                </a:cubicBezTo>
                <a:cubicBezTo>
                  <a:pt x="1421" y="519"/>
                  <a:pt x="1409" y="480"/>
                  <a:pt x="1394" y="444"/>
                </a:cubicBezTo>
                <a:cubicBezTo>
                  <a:pt x="1309" y="243"/>
                  <a:pt x="1115" y="93"/>
                  <a:pt x="874" y="42"/>
                </a:cubicBezTo>
                <a:cubicBezTo>
                  <a:pt x="675" y="0"/>
                  <a:pt x="472" y="34"/>
                  <a:pt x="305" y="138"/>
                </a:cubicBezTo>
                <a:cubicBezTo>
                  <a:pt x="199" y="204"/>
                  <a:pt x="118" y="289"/>
                  <a:pt x="71" y="383"/>
                </a:cubicBezTo>
                <a:cubicBezTo>
                  <a:pt x="18" y="489"/>
                  <a:pt x="0" y="624"/>
                  <a:pt x="18" y="775"/>
                </a:cubicBezTo>
                <a:cubicBezTo>
                  <a:pt x="30" y="861"/>
                  <a:pt x="52" y="946"/>
                  <a:pt x="86" y="1025"/>
                </a:cubicBezTo>
                <a:cubicBezTo>
                  <a:pt x="86" y="1026"/>
                  <a:pt x="86" y="1026"/>
                  <a:pt x="86" y="1026"/>
                </a:cubicBezTo>
                <a:cubicBezTo>
                  <a:pt x="159" y="1199"/>
                  <a:pt x="277" y="1333"/>
                  <a:pt x="426" y="1412"/>
                </a:cubicBezTo>
                <a:cubicBezTo>
                  <a:pt x="601" y="1505"/>
                  <a:pt x="797" y="1512"/>
                  <a:pt x="978" y="1433"/>
                </a:cubicBezTo>
                <a:cubicBezTo>
                  <a:pt x="1190" y="1342"/>
                  <a:pt x="1353" y="1152"/>
                  <a:pt x="1414" y="926"/>
                </a:cubicBezTo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671248" y="2973675"/>
            <a:ext cx="4831307" cy="1044000"/>
          </a:xfrm>
        </p:spPr>
        <p:txBody>
          <a:bodyPr anchor="ctr" anchorCtr="0"/>
          <a:lstStyle>
            <a:lvl1pPr algn="ctr">
              <a:lnSpc>
                <a:spcPts val="3600"/>
              </a:lnSpc>
              <a:defRPr sz="3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48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Option 6"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 userDrawn="1"/>
        </p:nvSpPr>
        <p:spPr bwMode="auto">
          <a:xfrm>
            <a:off x="3492800" y="784570"/>
            <a:ext cx="5209200" cy="5422209"/>
          </a:xfrm>
          <a:custGeom>
            <a:avLst/>
            <a:gdLst>
              <a:gd name="T0" fmla="*/ 1414 w 1453"/>
              <a:gd name="T1" fmla="*/ 926 h 1512"/>
              <a:gd name="T2" fmla="*/ 1429 w 1453"/>
              <a:gd name="T3" fmla="*/ 558 h 1512"/>
              <a:gd name="T4" fmla="*/ 1394 w 1453"/>
              <a:gd name="T5" fmla="*/ 444 h 1512"/>
              <a:gd name="T6" fmla="*/ 874 w 1453"/>
              <a:gd name="T7" fmla="*/ 42 h 1512"/>
              <a:gd name="T8" fmla="*/ 305 w 1453"/>
              <a:gd name="T9" fmla="*/ 138 h 1512"/>
              <a:gd name="T10" fmla="*/ 71 w 1453"/>
              <a:gd name="T11" fmla="*/ 383 h 1512"/>
              <a:gd name="T12" fmla="*/ 18 w 1453"/>
              <a:gd name="T13" fmla="*/ 775 h 1512"/>
              <a:gd name="T14" fmla="*/ 86 w 1453"/>
              <a:gd name="T15" fmla="*/ 1025 h 1512"/>
              <a:gd name="T16" fmla="*/ 86 w 1453"/>
              <a:gd name="T17" fmla="*/ 1026 h 1512"/>
              <a:gd name="T18" fmla="*/ 426 w 1453"/>
              <a:gd name="T19" fmla="*/ 1412 h 1512"/>
              <a:gd name="T20" fmla="*/ 978 w 1453"/>
              <a:gd name="T21" fmla="*/ 1433 h 1512"/>
              <a:gd name="T22" fmla="*/ 1414 w 1453"/>
              <a:gd name="T23" fmla="*/ 926 h 1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53" h="1512">
                <a:moveTo>
                  <a:pt x="1414" y="926"/>
                </a:moveTo>
                <a:cubicBezTo>
                  <a:pt x="1447" y="801"/>
                  <a:pt x="1453" y="674"/>
                  <a:pt x="1429" y="558"/>
                </a:cubicBezTo>
                <a:cubicBezTo>
                  <a:pt x="1421" y="519"/>
                  <a:pt x="1409" y="480"/>
                  <a:pt x="1394" y="444"/>
                </a:cubicBezTo>
                <a:cubicBezTo>
                  <a:pt x="1309" y="243"/>
                  <a:pt x="1115" y="93"/>
                  <a:pt x="874" y="42"/>
                </a:cubicBezTo>
                <a:cubicBezTo>
                  <a:pt x="675" y="0"/>
                  <a:pt x="472" y="34"/>
                  <a:pt x="305" y="138"/>
                </a:cubicBezTo>
                <a:cubicBezTo>
                  <a:pt x="199" y="204"/>
                  <a:pt x="118" y="289"/>
                  <a:pt x="71" y="383"/>
                </a:cubicBezTo>
                <a:cubicBezTo>
                  <a:pt x="18" y="489"/>
                  <a:pt x="0" y="624"/>
                  <a:pt x="18" y="775"/>
                </a:cubicBezTo>
                <a:cubicBezTo>
                  <a:pt x="30" y="861"/>
                  <a:pt x="52" y="946"/>
                  <a:pt x="86" y="1025"/>
                </a:cubicBezTo>
                <a:cubicBezTo>
                  <a:pt x="86" y="1026"/>
                  <a:pt x="86" y="1026"/>
                  <a:pt x="86" y="1026"/>
                </a:cubicBezTo>
                <a:cubicBezTo>
                  <a:pt x="159" y="1199"/>
                  <a:pt x="277" y="1333"/>
                  <a:pt x="426" y="1412"/>
                </a:cubicBezTo>
                <a:cubicBezTo>
                  <a:pt x="601" y="1505"/>
                  <a:pt x="797" y="1512"/>
                  <a:pt x="978" y="1433"/>
                </a:cubicBezTo>
                <a:cubicBezTo>
                  <a:pt x="1190" y="1342"/>
                  <a:pt x="1353" y="1152"/>
                  <a:pt x="1414" y="926"/>
                </a:cubicBezTo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671248" y="2973675"/>
            <a:ext cx="4831307" cy="1044000"/>
          </a:xfrm>
        </p:spPr>
        <p:txBody>
          <a:bodyPr anchor="ctr" anchorCtr="0"/>
          <a:lstStyle>
            <a:lvl1pPr algn="ctr">
              <a:lnSpc>
                <a:spcPts val="3600"/>
              </a:lnSpc>
              <a:defRPr sz="3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51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emf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888" y="417600"/>
            <a:ext cx="10944225" cy="9063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704975"/>
            <a:ext cx="10944225" cy="42851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  <a:endParaRPr lang="en-GB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11342478" y="6520020"/>
            <a:ext cx="0" cy="8640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86109" y="6515931"/>
            <a:ext cx="166321" cy="110332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1">
                <a:solidFill>
                  <a:schemeClr val="bg2"/>
                </a:solidFill>
                <a:latin typeface="+mn-lt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fld id="{DDBE135E-2566-4748-853C-8A3B78F0FB00}" type="slidenum">
              <a:rPr lang="en-GB" smtClean="0"/>
              <a:pPr/>
              <a:t>‹N›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09" y="6376789"/>
            <a:ext cx="926438" cy="28248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8915088" y="6515931"/>
            <a:ext cx="2390822" cy="11033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 b="1">
                <a:solidFill>
                  <a:schemeClr val="bg2"/>
                </a:solidFill>
              </a:defRPr>
            </a:lvl1pPr>
          </a:lstStyle>
          <a:p>
            <a:r>
              <a:rPr lang="en-GB"/>
              <a:t>Presentation Title Arial Bold 7 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106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03" r:id="rId3"/>
    <p:sldLayoutId id="2147483736" r:id="rId4"/>
    <p:sldLayoutId id="2147483737" r:id="rId5"/>
    <p:sldLayoutId id="2147483738" r:id="rId6"/>
    <p:sldLayoutId id="2147483739" r:id="rId7"/>
    <p:sldLayoutId id="2147483667" r:id="rId8"/>
    <p:sldLayoutId id="2147483740" r:id="rId9"/>
    <p:sldLayoutId id="2147483718" r:id="rId10"/>
    <p:sldLayoutId id="2147483719" r:id="rId11"/>
    <p:sldLayoutId id="2147483720" r:id="rId12"/>
    <p:sldLayoutId id="2147483721" r:id="rId13"/>
    <p:sldLayoutId id="2147483728" r:id="rId14"/>
    <p:sldLayoutId id="2147483723" r:id="rId15"/>
    <p:sldLayoutId id="2147483676" r:id="rId16"/>
    <p:sldLayoutId id="2147483691" r:id="rId17"/>
    <p:sldLayoutId id="2147483729" r:id="rId18"/>
    <p:sldLayoutId id="2147483730" r:id="rId19"/>
    <p:sldLayoutId id="2147483726" r:id="rId20"/>
    <p:sldLayoutId id="2147483731" r:id="rId21"/>
    <p:sldLayoutId id="2147483732" r:id="rId22"/>
    <p:sldLayoutId id="2147483682" r:id="rId23"/>
    <p:sldLayoutId id="2147483695" r:id="rId24"/>
    <p:sldLayoutId id="2147483698" r:id="rId25"/>
    <p:sldLayoutId id="2147483694" r:id="rId26"/>
    <p:sldLayoutId id="2147483654" r:id="rId27"/>
    <p:sldLayoutId id="2147483727" r:id="rId28"/>
    <p:sldLayoutId id="2147483733" r:id="rId29"/>
    <p:sldLayoutId id="2147483663" r:id="rId30"/>
    <p:sldLayoutId id="2147483734" r:id="rId31"/>
    <p:sldLayoutId id="2147483735" r:id="rId32"/>
    <p:sldLayoutId id="2147483741" r:id="rId3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ts val="4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200"/>
        </a:lnSpc>
        <a:spcBef>
          <a:spcPts val="0"/>
        </a:spcBef>
        <a:spcAft>
          <a:spcPts val="0"/>
        </a:spcAft>
        <a:buFont typeface="Arial" pitchFamily="34" charset="0"/>
        <a:buNone/>
        <a:defRPr sz="1800" b="0" i="0" kern="1200">
          <a:solidFill>
            <a:schemeClr val="tx1"/>
          </a:solidFill>
          <a:latin typeface="+mn-lt"/>
          <a:ea typeface="Lato Medium" panose="020F0502020204030203" pitchFamily="34" charset="0"/>
          <a:cs typeface="Lato Medium" panose="020F0502020204030203" pitchFamily="34" charset="0"/>
        </a:defRPr>
      </a:lvl1pPr>
      <a:lvl2pPr marL="180975" indent="-180975" algn="l" defTabSz="914400" rtl="0" eaLnBrk="1" latinLnBrk="0" hangingPunct="1">
        <a:lnSpc>
          <a:spcPts val="2200"/>
        </a:lnSpc>
        <a:spcBef>
          <a:spcPts val="0"/>
        </a:spcBef>
        <a:spcAft>
          <a:spcPts val="0"/>
        </a:spcAft>
        <a:buClr>
          <a:schemeClr val="bg2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352425" indent="-171450" algn="l" defTabSz="914400" rtl="0" eaLnBrk="1" latinLnBrk="0" hangingPunct="1">
        <a:lnSpc>
          <a:spcPts val="2200"/>
        </a:lnSpc>
        <a:spcBef>
          <a:spcPts val="0"/>
        </a:spcBef>
        <a:spcAft>
          <a:spcPts val="0"/>
        </a:spcAft>
        <a:buClr>
          <a:schemeClr val="accent4"/>
        </a:buClr>
        <a:buFont typeface="Arial" panose="020B0604020202020204" pitchFamily="34" charset="0"/>
        <a:buChar char="‒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781050" indent="0" algn="l" defTabSz="914400" rtl="0" eaLnBrk="1" latinLnBrk="0" hangingPunct="1">
        <a:lnSpc>
          <a:spcPts val="1500"/>
        </a:lnSpc>
        <a:spcBef>
          <a:spcPts val="0"/>
        </a:spcBef>
        <a:spcAft>
          <a:spcPts val="850"/>
        </a:spcAft>
        <a:buClr>
          <a:schemeClr val="tx1"/>
        </a:buClr>
        <a:buFont typeface="Arial" pitchFamily="34" charset="0"/>
        <a:buNone/>
        <a:defRPr sz="12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93" userDrawn="1">
          <p15:clr>
            <a:srgbClr val="F26B43"/>
          </p15:clr>
        </p15:guide>
        <p15:guide id="2" pos="728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7.pn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8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video" Target="../media/media3.m4v"/><Relationship Id="rId1" Type="http://schemas.microsoft.com/office/2007/relationships/media" Target="../media/media3.m4v"/><Relationship Id="rId4" Type="http://schemas.openxmlformats.org/officeDocument/2006/relationships/image" Target="../media/image8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77.png"/><Relationship Id="rId4" Type="http://schemas.openxmlformats.org/officeDocument/2006/relationships/image" Target="../media/image9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77.png"/><Relationship Id="rId4" Type="http://schemas.openxmlformats.org/officeDocument/2006/relationships/image" Target="../media/image9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93.png"/><Relationship Id="rId4" Type="http://schemas.openxmlformats.org/officeDocument/2006/relationships/image" Target="../media/image7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77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94.jpeg"/><Relationship Id="rId5" Type="http://schemas.openxmlformats.org/officeDocument/2006/relationships/image" Target="../media/image92.jpeg"/><Relationship Id="rId4" Type="http://schemas.openxmlformats.org/officeDocument/2006/relationships/image" Target="../media/image9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tiff"/><Relationship Id="rId1" Type="http://schemas.openxmlformats.org/officeDocument/2006/relationships/slideLayout" Target="../slideLayouts/slideLayout2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3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gif"/><Relationship Id="rId1" Type="http://schemas.openxmlformats.org/officeDocument/2006/relationships/slideLayout" Target="../slideLayouts/slideLayout3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Medical and Scientific English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 new, integrated resource for teaching English for Medical purposes</a:t>
            </a:r>
          </a:p>
          <a:p>
            <a:endParaRPr lang="en-GB" dirty="0"/>
          </a:p>
          <a:p>
            <a:endParaRPr lang="en-GB" dirty="0"/>
          </a:p>
          <a:p>
            <a:r>
              <a:rPr lang="en-GB" sz="1600" dirty="0"/>
              <a:t>Jacopo </a:t>
            </a:r>
            <a:r>
              <a:rPr lang="en-GB" sz="1600" dirty="0" err="1"/>
              <a:t>D’Andria</a:t>
            </a:r>
            <a:r>
              <a:rPr lang="en-GB" sz="1600" dirty="0"/>
              <a:t> </a:t>
            </a:r>
            <a:r>
              <a:rPr lang="en-GB" sz="1600" dirty="0" err="1"/>
              <a:t>Ursoleo</a:t>
            </a:r>
            <a:r>
              <a:rPr lang="en-GB" sz="1600" dirty="0"/>
              <a:t> and Kate </a:t>
            </a:r>
            <a:r>
              <a:rPr lang="en-GB" sz="1600" dirty="0" err="1"/>
              <a:t>Gralton</a:t>
            </a:r>
            <a:endParaRPr lang="en-GB" sz="1600" dirty="0"/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25</a:t>
            </a:r>
            <a:r>
              <a:rPr lang="en-GB" baseline="30000" dirty="0"/>
              <a:t>th</a:t>
            </a:r>
            <a:r>
              <a:rPr lang="en-GB" dirty="0"/>
              <a:t> June 2020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Presentation Title Arial Bold 7 pt</a:t>
            </a:r>
            <a:endParaRPr lang="en-GB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339674" y="6520813"/>
            <a:ext cx="0" cy="86400"/>
          </a:xfrm>
          <a:prstGeom prst="line">
            <a:avLst/>
          </a:prstGeom>
          <a:ln w="63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9511679" y="160826"/>
            <a:ext cx="2249014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lnSpc>
                <a:spcPts val="900"/>
              </a:lnSpc>
            </a:pPr>
            <a:r>
              <a:rPr lang="en-GB" sz="700" dirty="0">
                <a:solidFill>
                  <a:srgbClr val="000000"/>
                </a:solidFill>
              </a:rPr>
              <a:t>Image by Photographer’s Name (Credit in black type) or </a:t>
            </a:r>
          </a:p>
          <a:p>
            <a:pPr algn="r">
              <a:lnSpc>
                <a:spcPts val="900"/>
              </a:lnSpc>
            </a:pPr>
            <a:r>
              <a:rPr lang="en-GB" sz="700" dirty="0">
                <a:solidFill>
                  <a:srgbClr val="FFFFFF"/>
                </a:solidFill>
              </a:rPr>
              <a:t>Image by Photographer’s Name (Credit in white type)</a:t>
            </a:r>
          </a:p>
        </p:txBody>
      </p:sp>
      <p:pic>
        <p:nvPicPr>
          <p:cNvPr id="11" name="Picture Placeholder 3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2" b="3032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67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Organizzazione</a:t>
            </a:r>
            <a:r>
              <a:rPr lang="en-GB" dirty="0"/>
              <a:t> di </a:t>
            </a:r>
            <a:r>
              <a:rPr lang="en-GB" dirty="0" err="1"/>
              <a:t>ciascuna</a:t>
            </a:r>
            <a:r>
              <a:rPr lang="en-GB" dirty="0"/>
              <a:t> </a:t>
            </a:r>
            <a:r>
              <a:rPr lang="en-GB" i="1" dirty="0"/>
              <a:t>Unit</a:t>
            </a:r>
            <a:r>
              <a:rPr lang="en-GB" dirty="0"/>
              <a:t>: </a:t>
            </a:r>
            <a:r>
              <a:rPr lang="en-GB" i="1" dirty="0"/>
              <a:t>Lesson 3</a:t>
            </a:r>
            <a:endParaRPr lang="en-US" i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B043811-0503-C44D-B824-61F9B9501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216" y="1019376"/>
            <a:ext cx="4122416" cy="549655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108E8C7-8721-554C-9EB7-E3FCE6973D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19376"/>
            <a:ext cx="4122416" cy="5496554"/>
          </a:xfrm>
          <a:prstGeom prst="rect">
            <a:avLst/>
          </a:prstGeom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EA54E2F5-A6F1-8945-BDA6-9E69B50ED007}"/>
              </a:ext>
            </a:extLst>
          </p:cNvPr>
          <p:cNvSpPr/>
          <p:nvPr/>
        </p:nvSpPr>
        <p:spPr>
          <a:xfrm>
            <a:off x="3026229" y="1514475"/>
            <a:ext cx="685800" cy="292554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1778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Organizzazione</a:t>
            </a:r>
            <a:r>
              <a:rPr lang="en-GB" dirty="0"/>
              <a:t> di </a:t>
            </a:r>
            <a:r>
              <a:rPr lang="en-GB" dirty="0" err="1"/>
              <a:t>ciascuna</a:t>
            </a:r>
            <a:r>
              <a:rPr lang="en-GB" dirty="0"/>
              <a:t> </a:t>
            </a:r>
            <a:r>
              <a:rPr lang="en-GB" i="1" dirty="0"/>
              <a:t>Unit</a:t>
            </a:r>
            <a:r>
              <a:rPr lang="en-GB" dirty="0"/>
              <a:t>: </a:t>
            </a:r>
            <a:r>
              <a:rPr lang="en-GB" i="1" dirty="0"/>
              <a:t>Lesson 4</a:t>
            </a:r>
            <a:endParaRPr lang="en-US" i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11</a:t>
            </a:fld>
            <a:endParaRPr lang="en-GB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6C4846F-CB29-BA49-AF02-196810872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212" y="1019379"/>
            <a:ext cx="4163787" cy="555171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B711F63-F56D-E641-801B-2057AF3D53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035431"/>
            <a:ext cx="4163787" cy="5551716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CC6BE199-013C-944D-9FB9-4F660AB449CE}"/>
              </a:ext>
            </a:extLst>
          </p:cNvPr>
          <p:cNvSpPr/>
          <p:nvPr/>
        </p:nvSpPr>
        <p:spPr>
          <a:xfrm>
            <a:off x="6444343" y="2754086"/>
            <a:ext cx="3505200" cy="2786743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A612D3A4-C468-4F45-A575-D3787C6E149B}"/>
              </a:ext>
            </a:extLst>
          </p:cNvPr>
          <p:cNvSpPr/>
          <p:nvPr/>
        </p:nvSpPr>
        <p:spPr>
          <a:xfrm>
            <a:off x="2982686" y="1526721"/>
            <a:ext cx="1589314" cy="292554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5722C207-DED1-534C-9B1C-3EA76513364C}"/>
              </a:ext>
            </a:extLst>
          </p:cNvPr>
          <p:cNvSpPr/>
          <p:nvPr/>
        </p:nvSpPr>
        <p:spPr>
          <a:xfrm>
            <a:off x="4876801" y="1526721"/>
            <a:ext cx="756559" cy="292554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261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Organizzazione</a:t>
            </a:r>
            <a:r>
              <a:rPr lang="en-GB" dirty="0"/>
              <a:t> di </a:t>
            </a:r>
            <a:r>
              <a:rPr lang="en-GB" dirty="0" err="1"/>
              <a:t>ciascuna</a:t>
            </a:r>
            <a:r>
              <a:rPr lang="en-GB" dirty="0"/>
              <a:t> </a:t>
            </a:r>
            <a:r>
              <a:rPr lang="en-GB" i="1" dirty="0"/>
              <a:t>Unit</a:t>
            </a:r>
            <a:r>
              <a:rPr lang="en-GB" dirty="0"/>
              <a:t>: </a:t>
            </a:r>
            <a:r>
              <a:rPr lang="en-GB" i="1" dirty="0"/>
              <a:t>Exercises</a:t>
            </a:r>
            <a:endParaRPr lang="en-US" i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12</a:t>
            </a:fld>
            <a:endParaRPr lang="en-GB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D4DDCC3-D5AF-614F-B31D-F686C075A5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211" y="1019380"/>
            <a:ext cx="4163788" cy="5551717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312F13C3-0DE2-CF46-8AA4-7712D371E8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019380"/>
            <a:ext cx="4163788" cy="5551717"/>
          </a:xfrm>
          <a:prstGeom prst="rect">
            <a:avLst/>
          </a:prstGeom>
        </p:spPr>
      </p:pic>
      <p:sp>
        <p:nvSpPr>
          <p:cNvPr id="14" name="Rettangolo 13">
            <a:extLst>
              <a:ext uri="{FF2B5EF4-FFF2-40B4-BE49-F238E27FC236}">
                <a16:creationId xmlns:a16="http://schemas.microsoft.com/office/drawing/2014/main" id="{F8CA98A9-BA34-D248-A1CC-046241DC2B1E}"/>
              </a:ext>
            </a:extLst>
          </p:cNvPr>
          <p:cNvSpPr/>
          <p:nvPr/>
        </p:nvSpPr>
        <p:spPr>
          <a:xfrm>
            <a:off x="4014105" y="4441371"/>
            <a:ext cx="514352" cy="217715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62891402-28EB-5540-8B47-AAA21387D62C}"/>
              </a:ext>
            </a:extLst>
          </p:cNvPr>
          <p:cNvSpPr/>
          <p:nvPr/>
        </p:nvSpPr>
        <p:spPr>
          <a:xfrm>
            <a:off x="8232323" y="4060371"/>
            <a:ext cx="514352" cy="217715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032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Organizzazione</a:t>
            </a:r>
            <a:r>
              <a:rPr lang="en-GB" dirty="0"/>
              <a:t> di </a:t>
            </a:r>
            <a:r>
              <a:rPr lang="en-GB" dirty="0" err="1"/>
              <a:t>ciascuna</a:t>
            </a:r>
            <a:r>
              <a:rPr lang="en-GB" dirty="0"/>
              <a:t> </a:t>
            </a:r>
            <a:r>
              <a:rPr lang="en-GB" i="1" dirty="0"/>
              <a:t>Unit</a:t>
            </a:r>
            <a:r>
              <a:rPr lang="en-GB" dirty="0"/>
              <a:t>: </a:t>
            </a:r>
            <a:r>
              <a:rPr lang="en-GB" i="1" dirty="0"/>
              <a:t>Ready for the Exams!</a:t>
            </a:r>
            <a:endParaRPr lang="en-US" i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13</a:t>
            </a:fld>
            <a:endParaRPr lang="en-GB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F8DF7277-8281-CE48-A78C-873E135979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213" y="1019379"/>
            <a:ext cx="4163788" cy="5551717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B88E9D5A-1C09-E648-973C-FD0D4FB23B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19379"/>
            <a:ext cx="4163787" cy="5551716"/>
          </a:xfrm>
          <a:prstGeom prst="rect">
            <a:avLst/>
          </a:prstGeom>
        </p:spPr>
      </p:pic>
      <p:sp>
        <p:nvSpPr>
          <p:cNvPr id="15" name="Rettangolo 14">
            <a:extLst>
              <a:ext uri="{FF2B5EF4-FFF2-40B4-BE49-F238E27FC236}">
                <a16:creationId xmlns:a16="http://schemas.microsoft.com/office/drawing/2014/main" id="{39F3D0F1-36E5-304E-8EF3-6D4F710205E1}"/>
              </a:ext>
            </a:extLst>
          </p:cNvPr>
          <p:cNvSpPr/>
          <p:nvPr/>
        </p:nvSpPr>
        <p:spPr>
          <a:xfrm>
            <a:off x="3339191" y="1817914"/>
            <a:ext cx="819152" cy="195943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74E4F05A-CBB6-8643-B0B1-01C48B77086A}"/>
              </a:ext>
            </a:extLst>
          </p:cNvPr>
          <p:cNvSpPr/>
          <p:nvPr/>
        </p:nvSpPr>
        <p:spPr>
          <a:xfrm>
            <a:off x="3748767" y="4942114"/>
            <a:ext cx="409576" cy="195943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A3135B6E-EBB4-464A-9852-0A7C4AE914DC}"/>
              </a:ext>
            </a:extLst>
          </p:cNvPr>
          <p:cNvSpPr/>
          <p:nvPr/>
        </p:nvSpPr>
        <p:spPr>
          <a:xfrm>
            <a:off x="7907791" y="3091543"/>
            <a:ext cx="681037" cy="206829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039BD813-1464-824D-BF9C-D4E5337DF3BB}"/>
              </a:ext>
            </a:extLst>
          </p:cNvPr>
          <p:cNvSpPr/>
          <p:nvPr/>
        </p:nvSpPr>
        <p:spPr>
          <a:xfrm>
            <a:off x="7926327" y="5040085"/>
            <a:ext cx="771359" cy="206829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332E6840-5D83-0542-9DDE-12C3AC423B79}"/>
              </a:ext>
            </a:extLst>
          </p:cNvPr>
          <p:cNvSpPr/>
          <p:nvPr/>
        </p:nvSpPr>
        <p:spPr>
          <a:xfrm>
            <a:off x="6398759" y="3222171"/>
            <a:ext cx="448356" cy="206829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557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/>
              <a:t>Visual Atlas of the Human Body</a:t>
            </a:r>
            <a:endParaRPr lang="en-US" i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14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328A83C-43DC-6B44-A781-EC241D99D9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77" y="968828"/>
            <a:ext cx="3362836" cy="448378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73F22BDF-EB69-4B44-8D87-B18282F97B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427" y="966038"/>
            <a:ext cx="2443215" cy="325762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81AE9499-52F9-AF4D-81CE-FE3026797D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078" y="2929759"/>
            <a:ext cx="2464488" cy="3285984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7DAAACF6-A8F6-044E-A9CA-61E35FAE15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836" y="937674"/>
            <a:ext cx="2464488" cy="3285984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8DAAC7FE-9F5B-FF4A-A08D-BF4FA0D1E3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335" y="2929759"/>
            <a:ext cx="2464488" cy="328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37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/>
              <a:t>Answer Key</a:t>
            </a:r>
            <a:r>
              <a:rPr lang="en-GB" dirty="0"/>
              <a:t> e </a:t>
            </a:r>
            <a:r>
              <a:rPr lang="en-GB" i="1" dirty="0" err="1"/>
              <a:t>Tapescripts</a:t>
            </a:r>
            <a:endParaRPr lang="en-US" i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15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759B3D9-FF5A-174B-BA1F-FA37B73A7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" y="976924"/>
            <a:ext cx="3362836" cy="4483782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9E4BE66-2671-4A40-81F0-DCAEF0E9F8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765" y="976924"/>
            <a:ext cx="3362837" cy="4483782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7EDEEC5E-FE0A-6646-B182-569594EE9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602" y="976924"/>
            <a:ext cx="3362837" cy="448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14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Organizzazione</a:t>
            </a:r>
            <a:r>
              <a:rPr lang="en-GB" dirty="0"/>
              <a:t> di </a:t>
            </a:r>
            <a:r>
              <a:rPr lang="en-GB" dirty="0" err="1"/>
              <a:t>ciascuna</a:t>
            </a:r>
            <a:r>
              <a:rPr lang="en-GB" dirty="0"/>
              <a:t> </a:t>
            </a:r>
            <a:r>
              <a:rPr lang="en-GB" i="1" dirty="0"/>
              <a:t>Unit</a:t>
            </a:r>
            <a:r>
              <a:rPr lang="en-GB" dirty="0"/>
              <a:t>: </a:t>
            </a:r>
            <a:r>
              <a:rPr lang="en-GB" i="1" dirty="0"/>
              <a:t>The Latest Findings in…</a:t>
            </a:r>
            <a:endParaRPr lang="en-US" i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332E6840-5D83-0542-9DDE-12C3AC423B79}"/>
              </a:ext>
            </a:extLst>
          </p:cNvPr>
          <p:cNvSpPr/>
          <p:nvPr/>
        </p:nvSpPr>
        <p:spPr>
          <a:xfrm>
            <a:off x="6398759" y="3222171"/>
            <a:ext cx="448356" cy="206829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677919F-E771-8A4E-9D86-7091A97793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865" y="1074546"/>
            <a:ext cx="4163788" cy="5551717"/>
          </a:xfrm>
          <a:prstGeom prst="rect">
            <a:avLst/>
          </a:prstGeom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A105AC73-7DE5-F740-8F35-4DC0D4C00F6C}"/>
              </a:ext>
            </a:extLst>
          </p:cNvPr>
          <p:cNvSpPr/>
          <p:nvPr/>
        </p:nvSpPr>
        <p:spPr>
          <a:xfrm>
            <a:off x="4844143" y="1411060"/>
            <a:ext cx="718458" cy="210911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3975EE23-783A-0A42-A9DF-B1B23821DCC4}"/>
              </a:ext>
            </a:extLst>
          </p:cNvPr>
          <p:cNvSpPr/>
          <p:nvPr/>
        </p:nvSpPr>
        <p:spPr>
          <a:xfrm>
            <a:off x="4637313" y="4676774"/>
            <a:ext cx="1761445" cy="1484540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364595E5-906B-0549-8AD3-45B9E5171C5E}"/>
              </a:ext>
            </a:extLst>
          </p:cNvPr>
          <p:cNvSpPr/>
          <p:nvPr/>
        </p:nvSpPr>
        <p:spPr>
          <a:xfrm>
            <a:off x="6398759" y="4682216"/>
            <a:ext cx="1678442" cy="1123010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Parentesi graffa chiusa 7">
            <a:extLst>
              <a:ext uri="{FF2B5EF4-FFF2-40B4-BE49-F238E27FC236}">
                <a16:creationId xmlns:a16="http://schemas.microsoft.com/office/drawing/2014/main" id="{0CCE7CE4-F143-9A45-BEB6-AD1610B9584B}"/>
              </a:ext>
            </a:extLst>
          </p:cNvPr>
          <p:cNvSpPr/>
          <p:nvPr/>
        </p:nvSpPr>
        <p:spPr>
          <a:xfrm>
            <a:off x="8164286" y="5826997"/>
            <a:ext cx="119743" cy="617345"/>
          </a:xfrm>
          <a:prstGeom prst="righ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083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/>
              <a:t>My Pearson Place</a:t>
            </a:r>
            <a:endParaRPr lang="en-US" i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17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822E3D8-ED83-D54C-995B-9EEC1425C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788" y="2291475"/>
            <a:ext cx="3959349" cy="344745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00042544-BA7A-544A-B2D0-378E969689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3" r="4090" b="5307"/>
          <a:stretch/>
        </p:blipFill>
        <p:spPr>
          <a:xfrm>
            <a:off x="623887" y="993284"/>
            <a:ext cx="6585858" cy="3774206"/>
          </a:xfrm>
          <a:prstGeom prst="rect">
            <a:avLst/>
          </a:prstGeom>
        </p:spPr>
      </p:pic>
      <p:sp>
        <p:nvSpPr>
          <p:cNvPr id="15" name="Rettangolo 14">
            <a:extLst>
              <a:ext uri="{FF2B5EF4-FFF2-40B4-BE49-F238E27FC236}">
                <a16:creationId xmlns:a16="http://schemas.microsoft.com/office/drawing/2014/main" id="{A3748ADA-F3D9-2040-9594-F258E9D60DD0}"/>
              </a:ext>
            </a:extLst>
          </p:cNvPr>
          <p:cNvSpPr/>
          <p:nvPr/>
        </p:nvSpPr>
        <p:spPr>
          <a:xfrm>
            <a:off x="6459991" y="993284"/>
            <a:ext cx="681037" cy="206829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7" name="Connettore 7 16">
            <a:extLst>
              <a:ext uri="{FF2B5EF4-FFF2-40B4-BE49-F238E27FC236}">
                <a16:creationId xmlns:a16="http://schemas.microsoft.com/office/drawing/2014/main" id="{26AB49D0-97ED-B941-8E9F-BFF95D67A4CE}"/>
              </a:ext>
            </a:extLst>
          </p:cNvPr>
          <p:cNvCxnSpPr>
            <a:cxnSpLocks/>
            <a:stCxn id="15" idx="2"/>
          </p:cNvCxnSpPr>
          <p:nvPr/>
        </p:nvCxnSpPr>
        <p:spPr>
          <a:xfrm rot="16200000" flipH="1">
            <a:off x="6411497" y="1589125"/>
            <a:ext cx="2577230" cy="1799205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89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/>
              <a:t>My Pearson Place</a:t>
            </a:r>
            <a:r>
              <a:rPr lang="en-GB" dirty="0"/>
              <a:t>: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prodotti</a:t>
            </a:r>
            <a:r>
              <a:rPr lang="en-GB" dirty="0"/>
              <a:t> </a:t>
            </a:r>
            <a:r>
              <a:rPr lang="en-GB" dirty="0" err="1"/>
              <a:t>digitali</a:t>
            </a:r>
            <a:endParaRPr lang="en-US" i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18</a:t>
            </a:fld>
            <a:endParaRPr lang="en-GB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1814D08-60A0-5E42-8293-B2540CE934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20" y="1096698"/>
            <a:ext cx="6275461" cy="3945392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A7911E60-3032-C446-856E-040BE18F1CE6}"/>
              </a:ext>
            </a:extLst>
          </p:cNvPr>
          <p:cNvSpPr/>
          <p:nvPr/>
        </p:nvSpPr>
        <p:spPr>
          <a:xfrm>
            <a:off x="3237820" y="3325585"/>
            <a:ext cx="1170894" cy="451758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ED3E846-7D8B-104F-9CF1-683158C25D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606" y="2811100"/>
            <a:ext cx="6130190" cy="3815163"/>
          </a:xfrm>
          <a:prstGeom prst="rect">
            <a:avLst/>
          </a:prstGeom>
        </p:spPr>
      </p:pic>
      <p:cxnSp>
        <p:nvCxnSpPr>
          <p:cNvPr id="16" name="Connettore 7 15">
            <a:extLst>
              <a:ext uri="{FF2B5EF4-FFF2-40B4-BE49-F238E27FC236}">
                <a16:creationId xmlns:a16="http://schemas.microsoft.com/office/drawing/2014/main" id="{4ABFA02E-3F9C-6B46-B583-ACBF6D6D442F}"/>
              </a:ext>
            </a:extLst>
          </p:cNvPr>
          <p:cNvCxnSpPr>
            <a:cxnSpLocks/>
          </p:cNvCxnSpPr>
          <p:nvPr/>
        </p:nvCxnSpPr>
        <p:spPr>
          <a:xfrm>
            <a:off x="4408716" y="3766458"/>
            <a:ext cx="1492355" cy="533399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Rettangolo 17">
            <a:extLst>
              <a:ext uri="{FF2B5EF4-FFF2-40B4-BE49-F238E27FC236}">
                <a16:creationId xmlns:a16="http://schemas.microsoft.com/office/drawing/2014/main" id="{8FD3D86E-3210-0546-95B9-D8FFA7F908E8}"/>
              </a:ext>
            </a:extLst>
          </p:cNvPr>
          <p:cNvSpPr/>
          <p:nvPr/>
        </p:nvSpPr>
        <p:spPr>
          <a:xfrm>
            <a:off x="5958657" y="4259760"/>
            <a:ext cx="3969114" cy="1008926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405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 err="1"/>
              <a:t>MyLab</a:t>
            </a:r>
            <a:r>
              <a:rPr lang="en-GB" dirty="0"/>
              <a:t>: Medical and Scientific English</a:t>
            </a:r>
            <a:endParaRPr lang="en-US" i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19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60A58A8-940C-784A-BACA-FC5AA5A74B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50" y="1137103"/>
            <a:ext cx="5557505" cy="4583793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6762602-F4F0-5444-A4BB-517D86537A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655" y="3676082"/>
            <a:ext cx="3354957" cy="2821214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01FAF86-E2A7-214F-95D3-3B920A94B9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4"/>
          <a:stretch/>
        </p:blipFill>
        <p:spPr>
          <a:xfrm>
            <a:off x="7326655" y="1313102"/>
            <a:ext cx="2140576" cy="2189306"/>
          </a:xfrm>
          <a:prstGeom prst="rect">
            <a:avLst/>
          </a:prstGeom>
        </p:spPr>
      </p:pic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538718B7-8A2E-6540-9810-6C5B3C1388E1}"/>
              </a:ext>
            </a:extLst>
          </p:cNvPr>
          <p:cNvCxnSpPr>
            <a:cxnSpLocks/>
          </p:cNvCxnSpPr>
          <p:nvPr/>
        </p:nvCxnSpPr>
        <p:spPr>
          <a:xfrm flipV="1">
            <a:off x="2177143" y="1313102"/>
            <a:ext cx="5149512" cy="40208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7CC9EED4-CD3A-4040-B1C4-6AB768A8502B}"/>
              </a:ext>
            </a:extLst>
          </p:cNvPr>
          <p:cNvCxnSpPr>
            <a:cxnSpLocks/>
          </p:cNvCxnSpPr>
          <p:nvPr/>
        </p:nvCxnSpPr>
        <p:spPr>
          <a:xfrm flipV="1">
            <a:off x="2100943" y="3676084"/>
            <a:ext cx="5225712" cy="18688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319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977054" y="2000250"/>
            <a:ext cx="6214945" cy="3950174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+mj-lt"/>
              </a:rPr>
              <a:t>Part 1</a:t>
            </a:r>
            <a:r>
              <a:rPr lang="en-US" dirty="0"/>
              <a:t>	</a:t>
            </a:r>
            <a:r>
              <a:rPr lang="en-US" sz="1600" dirty="0"/>
              <a:t>What’s in </a:t>
            </a:r>
            <a:r>
              <a:rPr lang="en-US" sz="1600" i="1" dirty="0"/>
              <a:t>Medical and Scientific English</a:t>
            </a:r>
            <a:r>
              <a:rPr lang="en-US" sz="1600" dirty="0"/>
              <a:t>?</a:t>
            </a:r>
          </a:p>
          <a:p>
            <a:endParaRPr lang="en-US" dirty="0"/>
          </a:p>
          <a:p>
            <a:r>
              <a:rPr lang="en-US" b="1" dirty="0">
                <a:solidFill>
                  <a:schemeClr val="tx2"/>
                </a:solidFill>
                <a:latin typeface="+mj-lt"/>
              </a:rPr>
              <a:t>Part 2</a:t>
            </a:r>
            <a:r>
              <a:rPr lang="en-US" dirty="0"/>
              <a:t>	</a:t>
            </a:r>
            <a:r>
              <a:rPr lang="en-US" sz="1600" dirty="0"/>
              <a:t>Building a lesson with </a:t>
            </a:r>
            <a:r>
              <a:rPr lang="en-US" sz="1600" i="1" dirty="0"/>
              <a:t>Medical and Scientific English</a:t>
            </a:r>
            <a:endParaRPr lang="en-US" sz="1600" dirty="0"/>
          </a:p>
          <a:p>
            <a:endParaRPr lang="en-US" dirty="0"/>
          </a:p>
          <a:p>
            <a:r>
              <a:rPr lang="en-US" b="1" dirty="0">
                <a:solidFill>
                  <a:schemeClr val="tx2"/>
                </a:solidFill>
                <a:latin typeface="+mj-lt"/>
              </a:rPr>
              <a:t>Part 3</a:t>
            </a:r>
            <a:r>
              <a:rPr lang="en-US" dirty="0"/>
              <a:t>	</a:t>
            </a:r>
            <a:r>
              <a:rPr lang="en-US" sz="1600" dirty="0"/>
              <a:t>Q&amp;As Session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" b="2615"/>
          <a:stretch>
            <a:fillRect/>
          </a:stretch>
        </p:blipFill>
        <p:spPr/>
      </p:pic>
      <p:sp>
        <p:nvSpPr>
          <p:cNvPr id="19" name="Slide Number Placeholder 1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2</a:t>
            </a:fld>
            <a:endParaRPr lang="en-GB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6019800" y="1933877"/>
            <a:ext cx="41148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019800" y="2620615"/>
            <a:ext cx="41148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19800" y="3307353"/>
            <a:ext cx="41148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019800" y="3994091"/>
            <a:ext cx="41148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917234" y="161925"/>
            <a:ext cx="942566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700" dirty="0">
                <a:solidFill>
                  <a:srgbClr val="FFFFFF"/>
                </a:solidFill>
              </a:rPr>
              <a:t>Image by Nathalie Lees</a:t>
            </a:r>
          </a:p>
        </p:txBody>
      </p:sp>
    </p:spTree>
    <p:extLst>
      <p:ext uri="{BB962C8B-B14F-4D97-AF65-F5344CB8AC3E}">
        <p14:creationId xmlns:p14="http://schemas.microsoft.com/office/powerpoint/2010/main" val="287006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 err="1"/>
              <a:t>MyLab</a:t>
            </a:r>
            <a:r>
              <a:rPr lang="en-GB" dirty="0"/>
              <a:t>: </a:t>
            </a:r>
            <a:r>
              <a:rPr lang="en-GB" i="1" dirty="0"/>
              <a:t>Instructor’s Resources</a:t>
            </a:r>
            <a:endParaRPr lang="en-US" i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20</a:t>
            </a:fld>
            <a:endParaRPr lang="en-GB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B700AF3-CCAD-E944-9A6C-B1A27201F4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125" b="107"/>
          <a:stretch/>
        </p:blipFill>
        <p:spPr>
          <a:xfrm>
            <a:off x="3657182" y="935502"/>
            <a:ext cx="4877636" cy="5580429"/>
          </a:xfrm>
          <a:prstGeom prst="rect">
            <a:avLst/>
          </a:prstGeom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3E695C7B-050D-F94A-90BE-8CE83B5BCD42}"/>
              </a:ext>
            </a:extLst>
          </p:cNvPr>
          <p:cNvSpPr/>
          <p:nvPr/>
        </p:nvSpPr>
        <p:spPr>
          <a:xfrm>
            <a:off x="4006793" y="6150429"/>
            <a:ext cx="2829436" cy="365502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765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 err="1"/>
              <a:t>MyLab</a:t>
            </a:r>
            <a:r>
              <a:rPr lang="en-GB" dirty="0"/>
              <a:t>: </a:t>
            </a:r>
            <a:r>
              <a:rPr lang="en-GB" dirty="0" err="1"/>
              <a:t>Domande</a:t>
            </a:r>
            <a:r>
              <a:rPr lang="en-GB" dirty="0"/>
              <a:t> per la </a:t>
            </a:r>
            <a:r>
              <a:rPr lang="en-GB" dirty="0" err="1"/>
              <a:t>classe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D560381-93D7-F74C-B752-758D0B0722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9" y="1086522"/>
            <a:ext cx="5721776" cy="5172764"/>
          </a:xfrm>
        </p:spPr>
        <p:txBody>
          <a:bodyPr/>
          <a:lstStyle/>
          <a:p>
            <a:pPr algn="just"/>
            <a:br>
              <a:rPr lang="it-IT" b="1" dirty="0"/>
            </a:br>
            <a:endParaRPr lang="it-IT" b="1" dirty="0"/>
          </a:p>
          <a:p>
            <a:pPr algn="just"/>
            <a:r>
              <a:rPr lang="it-IT" b="1" dirty="0"/>
              <a:t>DOMANDE PER LA CLASSE</a:t>
            </a:r>
          </a:p>
          <a:p>
            <a:pPr algn="just"/>
            <a:r>
              <a:rPr lang="it-IT" dirty="0"/>
              <a:t>Questo strumento, per la </a:t>
            </a:r>
            <a:r>
              <a:rPr lang="it-IT" b="1" dirty="0"/>
              <a:t>didattica d’aula</a:t>
            </a:r>
            <a:r>
              <a:rPr lang="it-IT" dirty="0"/>
              <a:t>, stimola gli studenti a riflettere sui contenuti della lezione senza subirli passivamente, aiuta a mettere in luce aspetti poco chiari e a migliorare l'apprendimento. Utilizzando le domande all'interno della lezione frontale, gli studenti sono maggiormente coinvolti e motivati.</a:t>
            </a:r>
          </a:p>
          <a:p>
            <a:pPr algn="just"/>
            <a:endParaRPr lang="it-IT" dirty="0"/>
          </a:p>
          <a:p>
            <a:pPr algn="just"/>
            <a:r>
              <a:rPr lang="it-IT" b="1" dirty="0"/>
              <a:t>Come funziona?</a:t>
            </a:r>
            <a:endParaRPr lang="it-IT" dirty="0"/>
          </a:p>
          <a:p>
            <a:pPr algn="just"/>
            <a:r>
              <a:rPr lang="it-IT" dirty="0"/>
              <a:t>Il docente attiva una domanda a scelta multipla, tipicamente su un tema appena trattato, e gli studenti, utilizzando il QR code, rispondono dal proprio </a:t>
            </a:r>
            <a:r>
              <a:rPr lang="it-IT" i="1" dirty="0" err="1"/>
              <a:t>device</a:t>
            </a:r>
            <a:r>
              <a:rPr lang="it-IT" dirty="0"/>
              <a:t> in tempo reale. Prima di dare la soluzione, il docente può creare delle attività d’aula dividendo gli studenti in gruppi o stimolando la discussione con e tra gli studenti.</a:t>
            </a:r>
            <a:br>
              <a:rPr lang="it-IT" dirty="0"/>
            </a:br>
            <a:endParaRPr lang="it-IT" dirty="0"/>
          </a:p>
          <a:p>
            <a:br>
              <a:rPr lang="it-IT" dirty="0"/>
            </a:br>
            <a:endParaRPr lang="en-US" dirty="0"/>
          </a:p>
          <a:p>
            <a:pPr algn="just"/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EE74624-278D-534C-AA60-827DA08282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021" y="1141186"/>
            <a:ext cx="4940300" cy="511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84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 err="1"/>
              <a:t>MyLab</a:t>
            </a:r>
            <a:r>
              <a:rPr lang="en-GB" dirty="0"/>
              <a:t>: </a:t>
            </a:r>
            <a:r>
              <a:rPr lang="en-GB" i="1" dirty="0"/>
              <a:t>Videos</a:t>
            </a:r>
            <a:r>
              <a:rPr lang="en-GB" dirty="0"/>
              <a:t> e </a:t>
            </a:r>
            <a:r>
              <a:rPr lang="en-GB" i="1" dirty="0"/>
              <a:t>Animations</a:t>
            </a:r>
            <a:endParaRPr lang="en-US" i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22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53DF6C3-6B5B-0D44-A354-5E0C19F8A3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635"/>
          <a:stretch/>
        </p:blipFill>
        <p:spPr>
          <a:xfrm>
            <a:off x="623887" y="1107100"/>
            <a:ext cx="5143500" cy="2699657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6D48B5E-C1EE-A942-AF0C-FA6767E4CB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6"/>
          <a:stretch/>
        </p:blipFill>
        <p:spPr>
          <a:xfrm>
            <a:off x="5896433" y="1107099"/>
            <a:ext cx="5671679" cy="269965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5CCFDD84-86AD-494A-A7B0-A41241B184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433" y="3896277"/>
            <a:ext cx="4446820" cy="265039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F3AA1BD8-B247-4143-9469-2B12809E23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" y="3896277"/>
            <a:ext cx="2958613" cy="224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46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 err="1"/>
              <a:t>MyLab</a:t>
            </a:r>
            <a:r>
              <a:rPr lang="en-GB" dirty="0"/>
              <a:t>: </a:t>
            </a:r>
            <a:r>
              <a:rPr lang="en-GB" i="1" dirty="0"/>
              <a:t>Interactive Exercises</a:t>
            </a:r>
            <a:endParaRPr lang="en-US" i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23</a:t>
            </a:fld>
            <a:endParaRPr lang="en-GB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41EA8D2-8926-CD46-82B2-A4B8123F48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" y="1102205"/>
            <a:ext cx="11095078" cy="1989338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9DABB62A-F2B4-8948-BDCF-8639A97466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838" y="3679370"/>
            <a:ext cx="6244271" cy="2672825"/>
          </a:xfrm>
          <a:prstGeom prst="rect">
            <a:avLst/>
          </a:prstGeom>
        </p:spPr>
      </p:pic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7738439A-CA80-A748-A06C-2536B0B80656}"/>
              </a:ext>
            </a:extLst>
          </p:cNvPr>
          <p:cNvCxnSpPr>
            <a:cxnSpLocks/>
          </p:cNvCxnSpPr>
          <p:nvPr/>
        </p:nvCxnSpPr>
        <p:spPr>
          <a:xfrm>
            <a:off x="3439887" y="2565043"/>
            <a:ext cx="1915884" cy="15933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20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 err="1"/>
              <a:t>MyLab</a:t>
            </a:r>
            <a:r>
              <a:rPr lang="en-GB" dirty="0"/>
              <a:t>: </a:t>
            </a:r>
            <a:r>
              <a:rPr lang="en-GB" i="1" dirty="0"/>
              <a:t>Listening Practice</a:t>
            </a:r>
            <a:endParaRPr lang="en-US" i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24</a:t>
            </a:fld>
            <a:endParaRPr lang="en-GB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F586E2E-266B-9C41-95D3-E48F41D305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" y="1223735"/>
            <a:ext cx="4383542" cy="2652981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A3D471E8-DFFB-5D48-A260-2783525682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158" y="1171540"/>
            <a:ext cx="5450534" cy="3182746"/>
          </a:xfrm>
          <a:prstGeom prst="rect">
            <a:avLst/>
          </a:prstGeom>
        </p:spPr>
      </p:pic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B4D47142-6B7D-2346-A220-7A6619B86CDB}"/>
              </a:ext>
            </a:extLst>
          </p:cNvPr>
          <p:cNvCxnSpPr>
            <a:cxnSpLocks/>
          </p:cNvCxnSpPr>
          <p:nvPr/>
        </p:nvCxnSpPr>
        <p:spPr>
          <a:xfrm flipV="1">
            <a:off x="4857751" y="1656690"/>
            <a:ext cx="3805674" cy="193559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8" name="Immagine 17">
            <a:extLst>
              <a:ext uri="{FF2B5EF4-FFF2-40B4-BE49-F238E27FC236}">
                <a16:creationId xmlns:a16="http://schemas.microsoft.com/office/drawing/2014/main" id="{F4B1D6B1-4DCB-DE43-A860-63CE42194A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790" y="3078782"/>
            <a:ext cx="3318727" cy="3361618"/>
          </a:xfrm>
          <a:prstGeom prst="rect">
            <a:avLst/>
          </a:prstGeom>
        </p:spPr>
      </p:pic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BB7AA281-CB60-F44D-914E-ECF9A9D152D2}"/>
              </a:ext>
            </a:extLst>
          </p:cNvPr>
          <p:cNvCxnSpPr>
            <a:cxnSpLocks/>
          </p:cNvCxnSpPr>
          <p:nvPr/>
        </p:nvCxnSpPr>
        <p:spPr>
          <a:xfrm>
            <a:off x="8663425" y="2852057"/>
            <a:ext cx="963386" cy="15022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7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Building a lesson with </a:t>
            </a:r>
            <a:r>
              <a:rPr lang="en-GB" i="1" dirty="0"/>
              <a:t>Medical and Scientific English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09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Unit 2 • Orthopaedics (I): the skeletal system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26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F3F60CF-E6E0-A149-BA47-D5E5555285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50" y="1216409"/>
            <a:ext cx="3747407" cy="499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10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 Brief…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27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F3F60CF-E6E0-A149-BA47-D5E5555285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9" t="25110" r="9586" b="42863"/>
          <a:stretch/>
        </p:blipFill>
        <p:spPr>
          <a:xfrm>
            <a:off x="1894411" y="1109364"/>
            <a:ext cx="8773589" cy="463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59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1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28</a:t>
            </a:fld>
            <a:endParaRPr lang="en-GB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06D694D-9E2B-C847-BD34-D4CF8C6A22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2667001" y="1015093"/>
            <a:ext cx="7241721" cy="482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58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29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DE673DA-5370-1540-BB31-65A862DDF8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8" t="2540" r="50000" b="52540"/>
          <a:stretch/>
        </p:blipFill>
        <p:spPr>
          <a:xfrm>
            <a:off x="4000538" y="966037"/>
            <a:ext cx="4190923" cy="5366658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57882E89-5DAC-DA42-B502-814268E21F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0" t="81746" r="50000" b="10794"/>
          <a:stretch/>
        </p:blipFill>
        <p:spPr>
          <a:xfrm>
            <a:off x="8191461" y="4980213"/>
            <a:ext cx="3789667" cy="92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06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What’s in </a:t>
            </a:r>
            <a:r>
              <a:rPr lang="en-GB" i="1" dirty="0"/>
              <a:t>Medical and Scientific English</a:t>
            </a:r>
            <a:r>
              <a:rPr lang="en-GB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75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1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30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9C3DA60-8300-7445-8F1D-813E16F217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2" t="50000" r="3650" b="14603"/>
          <a:stretch/>
        </p:blipFill>
        <p:spPr>
          <a:xfrm>
            <a:off x="1831459" y="1159328"/>
            <a:ext cx="8529082" cy="453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39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31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84E8E6D-B004-7941-93D2-6CC5F1E5CD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18" t="18889" r="7460" b="44127"/>
          <a:stretch/>
        </p:blipFill>
        <p:spPr>
          <a:xfrm>
            <a:off x="3958008" y="1034039"/>
            <a:ext cx="4275983" cy="4789921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DECEFC7F-26FE-2A49-9752-B141BAD1E5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86350" r="8433" b="6088"/>
          <a:stretch/>
        </p:blipFill>
        <p:spPr>
          <a:xfrm>
            <a:off x="8067670" y="4767943"/>
            <a:ext cx="3619046" cy="87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8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1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32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B88CC1B-ACAB-1841-A089-596AAE6F7C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09" t="83208" r="3228" b="3380"/>
          <a:stretch/>
        </p:blipFill>
        <p:spPr>
          <a:xfrm>
            <a:off x="3092510" y="2178711"/>
            <a:ext cx="6006979" cy="250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62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33</a:t>
            </a:fld>
            <a:endParaRPr lang="en-GB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A4EDD3FE-26A6-3344-A2A8-7AAB780877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" t="63651" r="50000" b="4988"/>
          <a:stretch/>
        </p:blipFill>
        <p:spPr>
          <a:xfrm>
            <a:off x="3408496" y="966037"/>
            <a:ext cx="5375008" cy="5155217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D10DDC7-B165-A54C-A83D-DC0F2954CA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1" t="48094" r="51481" b="46827"/>
          <a:stretch/>
        </p:blipFill>
        <p:spPr>
          <a:xfrm>
            <a:off x="8783504" y="5336850"/>
            <a:ext cx="3243943" cy="555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0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34</a:t>
            </a:fld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A4CC5C4-B080-B441-A4FE-AB85E011C5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7143" r="5344" b="46349"/>
          <a:stretch/>
        </p:blipFill>
        <p:spPr>
          <a:xfrm>
            <a:off x="2945043" y="935114"/>
            <a:ext cx="6301914" cy="498777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903E544C-1F6A-264B-8F6D-9922160EBF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2" t="52540" r="63968" b="43968"/>
          <a:stretch/>
        </p:blipFill>
        <p:spPr>
          <a:xfrm>
            <a:off x="8824159" y="5378600"/>
            <a:ext cx="3166752" cy="54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59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35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F4CAA00-85E9-D74B-8DB9-EFEA4721F33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3175" r="4921" b="12056"/>
          <a:stretch/>
        </p:blipFill>
        <p:spPr>
          <a:xfrm>
            <a:off x="3651287" y="1354626"/>
            <a:ext cx="4669972" cy="480253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AEE1067-825F-C042-87DE-BF593D3392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8" t="55873" r="51480" b="37619"/>
          <a:stretch/>
        </p:blipFill>
        <p:spPr>
          <a:xfrm>
            <a:off x="8430986" y="4949998"/>
            <a:ext cx="3480780" cy="751115"/>
          </a:xfrm>
          <a:prstGeom prst="rect">
            <a:avLst/>
          </a:prstGeom>
        </p:spPr>
      </p:pic>
      <p:pic>
        <p:nvPicPr>
          <p:cNvPr id="3" name="Elementi multimediali online 2" descr="9788891916068_u02_lez02_es05_202.mp3">
            <a:hlinkClick r:id="" action="ppaction://media"/>
            <a:extLst>
              <a:ext uri="{FF2B5EF4-FFF2-40B4-BE49-F238E27FC236}">
                <a16:creationId xmlns:a16="http://schemas.microsoft.com/office/drawing/2014/main" id="{008A3E4E-57C8-1E4C-882C-C599307257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82240" y="441984"/>
            <a:ext cx="440726" cy="44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34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3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36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819EDAE-121B-5E4F-9AAD-F5B31D4C13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9" t="40635" r="4708" b="29047"/>
          <a:stretch/>
        </p:blipFill>
        <p:spPr>
          <a:xfrm>
            <a:off x="2917371" y="961041"/>
            <a:ext cx="6357257" cy="493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71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37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29BFF59-3A2A-EE43-A4AA-F4C41F182E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" t="8254" r="6402" b="69683"/>
          <a:stretch/>
        </p:blipFill>
        <p:spPr>
          <a:xfrm>
            <a:off x="1083129" y="1758042"/>
            <a:ext cx="10025741" cy="334191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44D98D1A-A47B-F842-BC13-59068AB477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1" t="76667" r="51481" b="14445"/>
          <a:stretch/>
        </p:blipFill>
        <p:spPr>
          <a:xfrm>
            <a:off x="7973783" y="5099957"/>
            <a:ext cx="3135087" cy="938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80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3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38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57DABF8-3DA9-3B44-9C51-31CAA6C5C4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6" t="79206" r="43016" b="4800"/>
          <a:stretch/>
        </p:blipFill>
        <p:spPr>
          <a:xfrm>
            <a:off x="1747156" y="1472743"/>
            <a:ext cx="8697687" cy="3912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89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Lesson 4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39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FF217AB-2C6B-7943-AC64-866FF6ED00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2" t="35238" r="9365" b="25397"/>
          <a:stretch/>
        </p:blipFill>
        <p:spPr>
          <a:xfrm>
            <a:off x="2215242" y="935662"/>
            <a:ext cx="7761516" cy="498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2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Cos’è</a:t>
            </a:r>
            <a:r>
              <a:rPr lang="en-GB" dirty="0"/>
              <a:t> </a:t>
            </a:r>
            <a:r>
              <a:rPr lang="en-GB" i="1" dirty="0"/>
              <a:t>Medical and Scientific English</a:t>
            </a:r>
            <a:r>
              <a:rPr lang="en-GB" dirty="0"/>
              <a:t>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623889" y="1704976"/>
                <a:ext cx="8888102" cy="4554310"/>
              </a:xfrm>
            </p:spPr>
            <p:txBody>
              <a:bodyPr/>
              <a:lstStyle/>
              <a:p>
                <a:r>
                  <a:rPr lang="it-IT" dirty="0"/>
                  <a:t>Nuovo, agile testo di inglese medico-scientifico destinato a:</a:t>
                </a:r>
                <a:r>
                  <a:rPr lang="en-US" dirty="0"/>
                  <a:t> </a:t>
                </a:r>
              </a:p>
              <a:p>
                <a:pPr lvl="1"/>
                <a:r>
                  <a:rPr lang="en-US" b="1" dirty="0" err="1"/>
                  <a:t>studenti</a:t>
                </a:r>
                <a:r>
                  <a:rPr lang="en-US" b="1" dirty="0"/>
                  <a:t> </a:t>
                </a:r>
                <a:r>
                  <a:rPr lang="en-US" b="1" dirty="0" err="1"/>
                  <a:t>della</a:t>
                </a:r>
                <a:r>
                  <a:rPr lang="en-US" b="1" dirty="0"/>
                  <a:t> </a:t>
                </a:r>
                <a:r>
                  <a:rPr lang="en-US" b="1" dirty="0" err="1"/>
                  <a:t>Facoltà</a:t>
                </a:r>
                <a:r>
                  <a:rPr lang="en-US" b="1" dirty="0"/>
                  <a:t> di </a:t>
                </a:r>
                <a:r>
                  <a:rPr lang="en-US" b="1" dirty="0" err="1"/>
                  <a:t>Medicina</a:t>
                </a:r>
                <a:r>
                  <a:rPr lang="en-US" b="1" dirty="0"/>
                  <a:t> e </a:t>
                </a:r>
                <a:r>
                  <a:rPr lang="en-US" b="1" dirty="0" err="1"/>
                  <a:t>Chirurgia</a:t>
                </a:r>
                <a:r>
                  <a:rPr lang="en-US" b="1" dirty="0"/>
                  <a:t>;</a:t>
                </a:r>
              </a:p>
              <a:p>
                <a:pPr lvl="1"/>
                <a:r>
                  <a:rPr lang="en-US" b="1" dirty="0" err="1"/>
                  <a:t>studenti</a:t>
                </a:r>
                <a:r>
                  <a:rPr lang="en-US" b="1" dirty="0"/>
                  <a:t> </a:t>
                </a:r>
                <a:r>
                  <a:rPr lang="en-US" b="1" dirty="0" err="1"/>
                  <a:t>della</a:t>
                </a:r>
                <a:r>
                  <a:rPr lang="en-US" b="1" dirty="0"/>
                  <a:t> </a:t>
                </a:r>
                <a:r>
                  <a:rPr lang="en-US" b="1" dirty="0" err="1"/>
                  <a:t>Facoltà</a:t>
                </a:r>
                <a:r>
                  <a:rPr lang="en-US" b="1" dirty="0"/>
                  <a:t> di </a:t>
                </a:r>
                <a:r>
                  <a:rPr lang="en-US" b="1" dirty="0" err="1"/>
                  <a:t>Odontoiatria</a:t>
                </a:r>
                <a:r>
                  <a:rPr lang="en-US" b="1" dirty="0"/>
                  <a:t> e PD;</a:t>
                </a:r>
              </a:p>
              <a:p>
                <a:pPr lvl="1"/>
                <a:r>
                  <a:rPr lang="en-US" b="1" dirty="0" err="1"/>
                  <a:t>studenti</a:t>
                </a:r>
                <a:r>
                  <a:rPr lang="en-US" b="1" dirty="0"/>
                  <a:t> </a:t>
                </a:r>
                <a:r>
                  <a:rPr lang="en-US" b="1" dirty="0" err="1"/>
                  <a:t>dei</a:t>
                </a:r>
                <a:r>
                  <a:rPr lang="en-US" b="1" dirty="0"/>
                  <a:t> </a:t>
                </a:r>
                <a:r>
                  <a:rPr lang="en-US" b="1" dirty="0" err="1"/>
                  <a:t>CdL</a:t>
                </a:r>
                <a:r>
                  <a:rPr lang="en-US" b="1" dirty="0"/>
                  <a:t> </a:t>
                </a:r>
                <a:r>
                  <a:rPr lang="en-US" b="1" dirty="0" err="1"/>
                  <a:t>Triennali</a:t>
                </a:r>
                <a:r>
                  <a:rPr lang="en-US" b="1" dirty="0"/>
                  <a:t> e </a:t>
                </a:r>
                <a:r>
                  <a:rPr lang="en-US" b="1" dirty="0" err="1"/>
                  <a:t>Magistrali</a:t>
                </a:r>
                <a:r>
                  <a:rPr lang="en-US" b="1" dirty="0"/>
                  <a:t> </a:t>
                </a:r>
                <a:r>
                  <a:rPr lang="en-US" b="1" dirty="0" err="1"/>
                  <a:t>delle</a:t>
                </a:r>
                <a:r>
                  <a:rPr lang="en-US" b="1" dirty="0"/>
                  <a:t> </a:t>
                </a:r>
                <a:r>
                  <a:rPr lang="en-US" b="1" dirty="0" err="1"/>
                  <a:t>Professioni</a:t>
                </a:r>
                <a:r>
                  <a:rPr lang="en-US" b="1" dirty="0"/>
                  <a:t> </a:t>
                </a:r>
                <a:r>
                  <a:rPr lang="en-US" b="1" dirty="0" err="1"/>
                  <a:t>Sanitarie</a:t>
                </a:r>
                <a:r>
                  <a:rPr lang="en-US" b="1" dirty="0"/>
                  <a:t>;</a:t>
                </a:r>
              </a:p>
              <a:p>
                <a:pPr lvl="1"/>
                <a:r>
                  <a:rPr lang="en-US" b="1" dirty="0" err="1"/>
                  <a:t>studenti</a:t>
                </a:r>
                <a:r>
                  <a:rPr lang="en-US" b="1" dirty="0"/>
                  <a:t> </a:t>
                </a:r>
                <a:r>
                  <a:rPr lang="en-US" b="1" dirty="0" err="1"/>
                  <a:t>delle</a:t>
                </a:r>
                <a:r>
                  <a:rPr lang="en-US" b="1" dirty="0"/>
                  <a:t> </a:t>
                </a:r>
                <a:r>
                  <a:rPr lang="en-US" b="1" dirty="0" err="1"/>
                  <a:t>Scuole</a:t>
                </a:r>
                <a:r>
                  <a:rPr lang="en-US" b="1" dirty="0"/>
                  <a:t> di </a:t>
                </a:r>
                <a:r>
                  <a:rPr lang="en-US" b="1" dirty="0" err="1"/>
                  <a:t>Specializzazione</a:t>
                </a:r>
                <a:r>
                  <a:rPr lang="en-US" b="1" dirty="0"/>
                  <a:t> di Area </a:t>
                </a:r>
                <a:r>
                  <a:rPr lang="en-US" b="1" dirty="0" err="1"/>
                  <a:t>Medica</a:t>
                </a:r>
                <a:r>
                  <a:rPr lang="en-US" b="1" dirty="0"/>
                  <a:t>;</a:t>
                </a:r>
              </a:p>
              <a:p>
                <a:pPr lvl="1"/>
                <a:r>
                  <a:rPr lang="en-US" b="1" dirty="0" err="1"/>
                  <a:t>professionisti</a:t>
                </a:r>
                <a:r>
                  <a:rPr lang="en-US" b="1" dirty="0"/>
                  <a:t> </a:t>
                </a:r>
                <a:r>
                  <a:rPr lang="en-US" b="1" dirty="0" err="1"/>
                  <a:t>dell’Area</a:t>
                </a:r>
                <a:r>
                  <a:rPr lang="en-US" b="1" dirty="0"/>
                  <a:t> Sanitaria.</a:t>
                </a:r>
              </a:p>
              <a:p>
                <a:pPr marL="0" lvl="1" indent="0">
                  <a:buNone/>
                </a:pPr>
                <a:endParaRPr lang="en-US" b="1" dirty="0"/>
              </a:p>
              <a:p>
                <a:pPr marL="0" lvl="1" indent="0">
                  <a:buNone/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it-IT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err="1"/>
                  <a:t>Differenti</a:t>
                </a:r>
                <a:r>
                  <a:rPr lang="en-US" dirty="0"/>
                  <a:t> </a:t>
                </a:r>
                <a:r>
                  <a:rPr lang="en-US" i="1" dirty="0"/>
                  <a:t>requirements</a:t>
                </a:r>
                <a:r>
                  <a:rPr lang="en-US" dirty="0"/>
                  <a:t>, </a:t>
                </a:r>
                <a:r>
                  <a:rPr lang="en-US" dirty="0" err="1"/>
                  <a:t>un’unica</a:t>
                </a:r>
                <a:r>
                  <a:rPr lang="en-US" dirty="0"/>
                  <a:t> e agile </a:t>
                </a:r>
                <a:r>
                  <a:rPr lang="en-US" dirty="0" err="1"/>
                  <a:t>soluzione</a:t>
                </a:r>
                <a:r>
                  <a:rPr lang="en-US" dirty="0"/>
                  <a:t>!</a:t>
                </a:r>
              </a:p>
              <a:p>
                <a:endParaRPr lang="en-US" dirty="0"/>
              </a:p>
              <a:p>
                <a:r>
                  <a:rPr lang="en-US" dirty="0" err="1"/>
                  <a:t>Livello</a:t>
                </a:r>
                <a:r>
                  <a:rPr lang="en-US" dirty="0"/>
                  <a:t> CEFR: B1-B2+ (</a:t>
                </a:r>
                <a:r>
                  <a:rPr lang="en-US" i="1" dirty="0"/>
                  <a:t>Pre-Intermediate</a:t>
                </a:r>
                <a:r>
                  <a:rPr lang="en-US" dirty="0"/>
                  <a:t> to </a:t>
                </a:r>
                <a:r>
                  <a:rPr lang="en-US" i="1" dirty="0"/>
                  <a:t>Upper-Intermediate</a:t>
                </a:r>
                <a:r>
                  <a:rPr lang="en-US" dirty="0"/>
                  <a:t>).</a:t>
                </a:r>
              </a:p>
              <a:p>
                <a:endParaRPr lang="en-US" i="1" dirty="0"/>
              </a:p>
              <a:p>
                <a:r>
                  <a:rPr lang="en-US" dirty="0"/>
                  <a:t>272 </a:t>
                </a:r>
                <a:r>
                  <a:rPr lang="en-US" dirty="0" err="1"/>
                  <a:t>pagine</a:t>
                </a:r>
                <a:r>
                  <a:rPr lang="en-US" dirty="0"/>
                  <a:t>, quattro </a:t>
                </a:r>
                <a:r>
                  <a:rPr lang="en-US" dirty="0" err="1"/>
                  <a:t>colori</a:t>
                </a:r>
                <a:r>
                  <a:rPr lang="en-US" dirty="0"/>
                  <a:t>, €29</a:t>
                </a:r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623889" y="1704976"/>
                <a:ext cx="8888102" cy="4554310"/>
              </a:xfrm>
              <a:blipFill>
                <a:blip r:embed="rId2"/>
                <a:stretch>
                  <a:fillRect l="-1569" t="-1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A334870-6EC5-AF4A-BA55-38156AF3FB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72" t="1746" r="1677" b="2063"/>
          <a:stretch/>
        </p:blipFill>
        <p:spPr>
          <a:xfrm>
            <a:off x="8083886" y="1514475"/>
            <a:ext cx="3484225" cy="474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79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Activity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40</a:t>
            </a:fld>
            <a:endParaRPr lang="en-GB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7EFCE89-7CE1-7442-8A55-EA709A1C29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6" t="8730" r="5767" b="73016"/>
          <a:stretch/>
        </p:blipFill>
        <p:spPr>
          <a:xfrm>
            <a:off x="920954" y="1988007"/>
            <a:ext cx="10350091" cy="288198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03BD908B-5773-9E42-A4A8-D6B16EBE39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0476" r="9577" b="52856"/>
          <a:stretch/>
        </p:blipFill>
        <p:spPr>
          <a:xfrm>
            <a:off x="8135960" y="4869993"/>
            <a:ext cx="3135085" cy="68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86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Animation from </a:t>
            </a:r>
            <a:r>
              <a:rPr lang="en-GB" i="1" dirty="0" err="1"/>
              <a:t>MyLab</a:t>
            </a:r>
            <a:br>
              <a:rPr lang="en-GB" i="1" dirty="0"/>
            </a:br>
            <a:br>
              <a:rPr lang="en-GB" i="1" dirty="0"/>
            </a:br>
            <a:endParaRPr lang="en-US" i="1" dirty="0">
              <a:highlight>
                <a:srgbClr val="FFFF00"/>
              </a:highligh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41</a:t>
            </a:fld>
            <a:endParaRPr lang="en-GB" dirty="0"/>
          </a:p>
        </p:txBody>
      </p:sp>
      <p:pic>
        <p:nvPicPr>
          <p:cNvPr id="3" name="Elementi multimediali online 2" descr="Overview_of_Skeletal_Anatomy.mp4">
            <a:hlinkClick r:id="" action="ppaction://media"/>
            <a:extLst>
              <a:ext uri="{FF2B5EF4-FFF2-40B4-BE49-F238E27FC236}">
                <a16:creationId xmlns:a16="http://schemas.microsoft.com/office/drawing/2014/main" id="{139A3DBC-F5E9-EA4C-BDCB-099ED69B4F4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64863" y="934270"/>
            <a:ext cx="7336409" cy="550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15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Video from </a:t>
            </a:r>
            <a:r>
              <a:rPr lang="en-GB" i="1" dirty="0" err="1"/>
              <a:t>MyLab</a:t>
            </a:r>
            <a:br>
              <a:rPr lang="en-GB" i="1" dirty="0"/>
            </a:br>
            <a:br>
              <a:rPr lang="en-GB" i="1" dirty="0"/>
            </a:br>
            <a:r>
              <a:rPr lang="en-GB" sz="2000" dirty="0"/>
              <a:t>Orthopaedics</a:t>
            </a:r>
            <a:br>
              <a:rPr lang="en-GB" sz="2000" dirty="0"/>
            </a:br>
            <a:r>
              <a:rPr lang="en-GB" sz="2000" dirty="0"/>
              <a:t>Skeletal System, Osteoporosis</a:t>
            </a:r>
            <a:endParaRPr lang="en-US" sz="2000" i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42</a:t>
            </a:fld>
            <a:endParaRPr lang="en-GB" dirty="0"/>
          </a:p>
        </p:txBody>
      </p:sp>
      <p:pic>
        <p:nvPicPr>
          <p:cNvPr id="3" name="Elementi multimediali online 2" descr="08osteoporosis.m4v">
            <a:hlinkClick r:id="" action="ppaction://media"/>
            <a:extLst>
              <a:ext uri="{FF2B5EF4-FFF2-40B4-BE49-F238E27FC236}">
                <a16:creationId xmlns:a16="http://schemas.microsoft.com/office/drawing/2014/main" id="{F928B6E7-5439-1147-8A96-523DF1ECAA5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24539" y="624864"/>
            <a:ext cx="7153301" cy="536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96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Interactive Activity from </a:t>
            </a:r>
            <a:r>
              <a:rPr lang="en-GB" i="1" dirty="0" err="1"/>
              <a:t>MyLab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43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7B99420-7458-A847-B23D-B0B0A95EA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2" t="11390" r="20160" b="-192"/>
          <a:stretch/>
        </p:blipFill>
        <p:spPr>
          <a:xfrm>
            <a:off x="6976333" y="2211036"/>
            <a:ext cx="4463143" cy="371202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526A0F6-AC61-2543-883E-1EFFF6FFC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959" y="1744575"/>
            <a:ext cx="4880608" cy="4487383"/>
          </a:xfrm>
          <a:prstGeom prst="rect">
            <a:avLst/>
          </a:prstGeom>
        </p:spPr>
      </p:pic>
      <p:cxnSp>
        <p:nvCxnSpPr>
          <p:cNvPr id="13" name="Connettore 7 12">
            <a:extLst>
              <a:ext uri="{FF2B5EF4-FFF2-40B4-BE49-F238E27FC236}">
                <a16:creationId xmlns:a16="http://schemas.microsoft.com/office/drawing/2014/main" id="{65FD02F3-772E-064F-B131-DE169DCF2DBD}"/>
              </a:ext>
            </a:extLst>
          </p:cNvPr>
          <p:cNvCxnSpPr>
            <a:cxnSpLocks/>
          </p:cNvCxnSpPr>
          <p:nvPr/>
        </p:nvCxnSpPr>
        <p:spPr>
          <a:xfrm flipV="1">
            <a:off x="2209800" y="2441136"/>
            <a:ext cx="4942114" cy="3611321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4" name="Immagine 13">
            <a:extLst>
              <a:ext uri="{FF2B5EF4-FFF2-40B4-BE49-F238E27FC236}">
                <a16:creationId xmlns:a16="http://schemas.microsoft.com/office/drawing/2014/main" id="{EA2BED23-939F-F848-B0E5-4B49D50EBA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250"/>
          <a:stretch/>
        </p:blipFill>
        <p:spPr>
          <a:xfrm>
            <a:off x="1435959" y="1211591"/>
            <a:ext cx="7322828" cy="53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53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Interactive Activity from </a:t>
            </a:r>
            <a:r>
              <a:rPr lang="en-GB" i="1" dirty="0" err="1"/>
              <a:t>MyLab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44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9B55FDD-028D-EF42-8F47-6A75ABADA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35" y="1204371"/>
            <a:ext cx="8874730" cy="523602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23C65CA6-884F-9445-9BF5-A64B006162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871" y="2898184"/>
            <a:ext cx="4341586" cy="2755445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4B50E7F7-7A2A-144E-B8A5-9599BE0345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62" b="95267"/>
          <a:stretch/>
        </p:blipFill>
        <p:spPr>
          <a:xfrm>
            <a:off x="7501911" y="2727384"/>
            <a:ext cx="4265546" cy="173900"/>
          </a:xfrm>
          <a:prstGeom prst="rect">
            <a:avLst/>
          </a:prstGeom>
        </p:spPr>
      </p:pic>
      <p:cxnSp>
        <p:nvCxnSpPr>
          <p:cNvPr id="13" name="Connettore 7 12">
            <a:extLst>
              <a:ext uri="{FF2B5EF4-FFF2-40B4-BE49-F238E27FC236}">
                <a16:creationId xmlns:a16="http://schemas.microsoft.com/office/drawing/2014/main" id="{E3968471-F0DB-3B4E-A0F8-63E8D39B7933}"/>
              </a:ext>
            </a:extLst>
          </p:cNvPr>
          <p:cNvCxnSpPr>
            <a:cxnSpLocks/>
          </p:cNvCxnSpPr>
          <p:nvPr/>
        </p:nvCxnSpPr>
        <p:spPr>
          <a:xfrm flipV="1">
            <a:off x="3156857" y="3026229"/>
            <a:ext cx="4345054" cy="417603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848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Interactive Activity from </a:t>
            </a:r>
            <a:r>
              <a:rPr lang="en-GB" i="1" dirty="0" err="1"/>
              <a:t>MyLab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45</a:t>
            </a:fld>
            <a:endParaRPr lang="en-GB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46231FD-C996-0E49-95AE-AB201DE2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57" y="966037"/>
            <a:ext cx="8294914" cy="518432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16E69932-C0B0-C04B-B9E6-DD15B4DE8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912" y="2062911"/>
            <a:ext cx="4245785" cy="702059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9F35ACA6-09F8-1F4E-B215-5D49CB4294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62" b="95267"/>
          <a:stretch/>
        </p:blipFill>
        <p:spPr>
          <a:xfrm>
            <a:off x="7002913" y="1889012"/>
            <a:ext cx="4265546" cy="173900"/>
          </a:xfrm>
          <a:prstGeom prst="rect">
            <a:avLst/>
          </a:prstGeom>
        </p:spPr>
      </p:pic>
      <p:cxnSp>
        <p:nvCxnSpPr>
          <p:cNvPr id="13" name="Connettore 7 12">
            <a:extLst>
              <a:ext uri="{FF2B5EF4-FFF2-40B4-BE49-F238E27FC236}">
                <a16:creationId xmlns:a16="http://schemas.microsoft.com/office/drawing/2014/main" id="{11633B9A-2934-4446-BA38-5EAC0D4B020F}"/>
              </a:ext>
            </a:extLst>
          </p:cNvPr>
          <p:cNvCxnSpPr>
            <a:cxnSpLocks/>
          </p:cNvCxnSpPr>
          <p:nvPr/>
        </p:nvCxnSpPr>
        <p:spPr>
          <a:xfrm flipV="1">
            <a:off x="4822371" y="2166904"/>
            <a:ext cx="4590369" cy="1262096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10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417600"/>
            <a:ext cx="10944225" cy="1096875"/>
          </a:xfrm>
        </p:spPr>
        <p:txBody>
          <a:bodyPr/>
          <a:lstStyle/>
          <a:p>
            <a:r>
              <a:rPr lang="en-GB" dirty="0"/>
              <a:t>Ready for the Exams! IELTS Academic</a:t>
            </a:r>
            <a:br>
              <a:rPr lang="en-GB" dirty="0"/>
            </a:b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46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BED99F4-1354-7241-82A2-5A7AE2AC29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87"/>
          <a:stretch/>
        </p:blipFill>
        <p:spPr>
          <a:xfrm>
            <a:off x="783028" y="2006788"/>
            <a:ext cx="10603081" cy="4016829"/>
          </a:xfrm>
          <a:prstGeom prst="rect">
            <a:avLst/>
          </a:prstGeom>
        </p:spPr>
      </p:pic>
      <p:pic>
        <p:nvPicPr>
          <p:cNvPr id="4" name="Elementi multimediali online 3" descr="9788891916068_u02_cambridge_206.mp3">
            <a:hlinkClick r:id="" action="ppaction://media"/>
            <a:extLst>
              <a:ext uri="{FF2B5EF4-FFF2-40B4-BE49-F238E27FC236}">
                <a16:creationId xmlns:a16="http://schemas.microsoft.com/office/drawing/2014/main" id="{DE4B2DEB-A81A-C34F-A319-217FF397DE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2655" y="935619"/>
            <a:ext cx="583121" cy="58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47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Ready for the Exams! Pearson Test of English (PTE) Academic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47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5E72540-72C3-2849-AE0B-CAD060C0D9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1" t="14286" r="7673" b="62698"/>
          <a:stretch/>
        </p:blipFill>
        <p:spPr>
          <a:xfrm>
            <a:off x="1240847" y="1514475"/>
            <a:ext cx="10145262" cy="3668486"/>
          </a:xfrm>
          <a:prstGeom prst="rect">
            <a:avLst/>
          </a:prstGeom>
        </p:spPr>
      </p:pic>
      <p:pic>
        <p:nvPicPr>
          <p:cNvPr id="6" name="Elementi multimediali online 2" descr="9788891916068_u02_pearson_test_english_205.mp3">
            <a:hlinkClick r:id="" action="ppaction://media"/>
            <a:extLst>
              <a:ext uri="{FF2B5EF4-FFF2-40B4-BE49-F238E27FC236}">
                <a16:creationId xmlns:a16="http://schemas.microsoft.com/office/drawing/2014/main" id="{7D6A029B-1785-4043-85B3-292B941D53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40635" y="919907"/>
            <a:ext cx="573958" cy="57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27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Ready for the Exams! Pearson Test of English (PTE) Academic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48</a:t>
            </a:fld>
            <a:endParaRPr lang="en-GB" dirty="0"/>
          </a:p>
        </p:txBody>
      </p:sp>
      <p:pic>
        <p:nvPicPr>
          <p:cNvPr id="6" name="Elementi multimediali online 2" descr="9788891916068_u02_pearson_test_english_205.mp3">
            <a:hlinkClick r:id="" action="ppaction://media"/>
            <a:extLst>
              <a:ext uri="{FF2B5EF4-FFF2-40B4-BE49-F238E27FC236}">
                <a16:creationId xmlns:a16="http://schemas.microsoft.com/office/drawing/2014/main" id="{7D6A029B-1785-4043-85B3-292B941D53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40635" y="919907"/>
            <a:ext cx="573958" cy="57395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6A90C57E-F805-CB4D-A325-D942240B47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381" y="1523283"/>
            <a:ext cx="4893676" cy="498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62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Ready for the Exams! Pearson Test of English (PTE) Academic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49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595CF3A-24E9-F449-AA63-8076133195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297" y="1468408"/>
            <a:ext cx="4935502" cy="503164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067BF52-FE4D-9642-8806-3C54268643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1" t="14286" r="7673" b="62698"/>
          <a:stretch/>
        </p:blipFill>
        <p:spPr>
          <a:xfrm>
            <a:off x="623888" y="2109304"/>
            <a:ext cx="5029324" cy="1818583"/>
          </a:xfrm>
          <a:prstGeom prst="rect">
            <a:avLst/>
          </a:prstGeom>
        </p:spPr>
      </p:pic>
      <p:cxnSp>
        <p:nvCxnSpPr>
          <p:cNvPr id="10" name="Connettore 7 9">
            <a:extLst>
              <a:ext uri="{FF2B5EF4-FFF2-40B4-BE49-F238E27FC236}">
                <a16:creationId xmlns:a16="http://schemas.microsoft.com/office/drawing/2014/main" id="{080E568C-0001-5547-B976-C907C2E0102D}"/>
              </a:ext>
            </a:extLst>
          </p:cNvPr>
          <p:cNvCxnSpPr>
            <a:cxnSpLocks/>
          </p:cNvCxnSpPr>
          <p:nvPr/>
        </p:nvCxnSpPr>
        <p:spPr>
          <a:xfrm flipV="1">
            <a:off x="2667000" y="1514475"/>
            <a:ext cx="3261441" cy="945696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4" name="Immagine 13">
            <a:extLst>
              <a:ext uri="{FF2B5EF4-FFF2-40B4-BE49-F238E27FC236}">
                <a16:creationId xmlns:a16="http://schemas.microsoft.com/office/drawing/2014/main" id="{FC71189D-80A2-1240-937F-922754CFDA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8" t="41270" r="50000" b="44941"/>
          <a:stretch/>
        </p:blipFill>
        <p:spPr>
          <a:xfrm>
            <a:off x="2677260" y="4003421"/>
            <a:ext cx="2975952" cy="1360714"/>
          </a:xfrm>
          <a:prstGeom prst="rect">
            <a:avLst/>
          </a:prstGeom>
        </p:spPr>
      </p:pic>
      <p:pic>
        <p:nvPicPr>
          <p:cNvPr id="3" name="Elementi multimediali online 2" descr="9788891916068_u02_pearson_test_english_205.mp3">
            <a:hlinkClick r:id="" action="ppaction://media"/>
            <a:extLst>
              <a:ext uri="{FF2B5EF4-FFF2-40B4-BE49-F238E27FC236}">
                <a16:creationId xmlns:a16="http://schemas.microsoft.com/office/drawing/2014/main" id="{4D8CBFFD-FF6D-3C4E-9090-3FCB8A490F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740635" y="919907"/>
            <a:ext cx="573958" cy="57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9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Molto</a:t>
            </a:r>
            <a:r>
              <a:rPr lang="en-GB" dirty="0"/>
              <a:t> </a:t>
            </a:r>
            <a:r>
              <a:rPr lang="en-GB" dirty="0" err="1"/>
              <a:t>più</a:t>
            </a:r>
            <a:r>
              <a:rPr lang="en-GB" dirty="0"/>
              <a:t> di un ‘semplice’ </a:t>
            </a:r>
            <a:r>
              <a:rPr lang="en-GB" dirty="0" err="1"/>
              <a:t>libro</a:t>
            </a:r>
            <a:r>
              <a:rPr lang="en-GB" dirty="0"/>
              <a:t>…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3340330-2E01-B24E-923A-74A2066A50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72" t="1746" r="1677" b="2063"/>
          <a:stretch/>
        </p:blipFill>
        <p:spPr>
          <a:xfrm>
            <a:off x="4353887" y="1514475"/>
            <a:ext cx="3484225" cy="474481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1BC23592-0CEE-0C49-B92B-772C76A2F6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6" y="1244285"/>
            <a:ext cx="3380942" cy="39823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4CAD8C23-5822-3C41-86D3-AE217EA22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75" y="1750584"/>
            <a:ext cx="2725964" cy="2074871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7C74F7BD-DE96-3044-93E0-BA8950EBE4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170" y="607786"/>
            <a:ext cx="3354957" cy="2821214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3E852017-6081-A242-849E-90C2CCC3AC3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4"/>
          <a:stretch/>
        </p:blipFill>
        <p:spPr>
          <a:xfrm>
            <a:off x="1818677" y="4069980"/>
            <a:ext cx="2140576" cy="2189306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25B3FD25-CBE5-9B47-A423-71E38ADB9B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748" y="3715122"/>
            <a:ext cx="3929373" cy="224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9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Ready for the Exams! Cambridge Assessment B2 First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50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EA1BA8F-6FF1-B448-9BC7-D34534629A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1" t="37937" r="7461" b="36349"/>
          <a:stretch/>
        </p:blipFill>
        <p:spPr>
          <a:xfrm>
            <a:off x="1560593" y="1601300"/>
            <a:ext cx="9070814" cy="365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3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Ready for the Exams!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51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AD630A5-09A2-E24D-811D-2368157659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0" t="63175" r="7884" b="4988"/>
          <a:stretch/>
        </p:blipFill>
        <p:spPr>
          <a:xfrm>
            <a:off x="1326480" y="1209675"/>
            <a:ext cx="9539040" cy="481278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DE26C05-7479-0448-A8D3-B818D86196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7" t="54762" r="50000" b="36349"/>
          <a:stretch/>
        </p:blipFill>
        <p:spPr>
          <a:xfrm>
            <a:off x="8514205" y="6022464"/>
            <a:ext cx="2351315" cy="68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14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Latest Findings in…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52</a:t>
            </a:fld>
            <a:endParaRPr lang="en-GB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0866550-DDD1-434C-8230-1AE27BCCAF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2" t="19048" r="50000" b="56123"/>
          <a:stretch/>
        </p:blipFill>
        <p:spPr>
          <a:xfrm>
            <a:off x="3173184" y="3180243"/>
            <a:ext cx="3949100" cy="308868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FC484647-7532-7547-A04C-A1752C3F61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9" r="8700" b="81111"/>
          <a:stretch/>
        </p:blipFill>
        <p:spPr>
          <a:xfrm>
            <a:off x="3173184" y="1047891"/>
            <a:ext cx="7113814" cy="213235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42281A78-5F6A-1743-B4F7-3E57950DF9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2" t="43450" r="50000" b="39206"/>
          <a:stretch/>
        </p:blipFill>
        <p:spPr>
          <a:xfrm>
            <a:off x="6955971" y="3268193"/>
            <a:ext cx="3472543" cy="189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97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Comprehension activities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53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CA45DC7-1685-0D48-8ABC-2FBEE4E7EB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93"/>
          <a:stretch/>
        </p:blipFill>
        <p:spPr>
          <a:xfrm>
            <a:off x="1609064" y="1083448"/>
            <a:ext cx="8973872" cy="4691103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0FB5E094-6A40-C24E-BFC0-1DE7EB4756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3" t="59048" r="9575" b="29683"/>
          <a:stretch/>
        </p:blipFill>
        <p:spPr>
          <a:xfrm>
            <a:off x="8220736" y="5832115"/>
            <a:ext cx="2362200" cy="91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36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Over to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98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Any questions?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55</a:t>
            </a:fld>
            <a:endParaRPr lang="en-GB" dirty="0"/>
          </a:p>
        </p:txBody>
      </p:sp>
      <p:pic>
        <p:nvPicPr>
          <p:cNvPr id="5" name="Immagine 1">
            <a:extLst>
              <a:ext uri="{FF2B5EF4-FFF2-40B4-BE49-F238E27FC236}">
                <a16:creationId xmlns:a16="http://schemas.microsoft.com/office/drawing/2014/main" id="{D6F1B736-54EA-9744-971E-D86FC1C3D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166" y="954993"/>
            <a:ext cx="8409668" cy="4948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631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Thank You!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56</a:t>
            </a:fld>
            <a:endParaRPr lang="en-GB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BD91457-F2DA-CD4E-9639-0D0CA21D1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350" y="984250"/>
            <a:ext cx="5067300" cy="488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97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57</a:t>
            </a:fld>
            <a:endParaRPr/>
          </a:p>
        </p:txBody>
      </p:sp>
      <p:sp>
        <p:nvSpPr>
          <p:cNvPr id="151" name="CasellaDiTesto 6"/>
          <p:cNvSpPr txBox="1"/>
          <p:nvPr/>
        </p:nvSpPr>
        <p:spPr>
          <a:xfrm>
            <a:off x="1945679" y="3516584"/>
            <a:ext cx="7758324" cy="938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9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it-IT" dirty="0">
                <a:solidFill>
                  <a:schemeClr val="tx2"/>
                </a:solidFill>
              </a:rPr>
              <a:t>Materiali e registrazioni saranno disponibili qui</a:t>
            </a:r>
          </a:p>
          <a:p>
            <a:r>
              <a:rPr lang="en-GB" sz="3600" dirty="0">
                <a:solidFill>
                  <a:schemeClr val="tx2"/>
                </a:solidFill>
              </a:rPr>
              <a:t>pearson.com/</a:t>
            </a:r>
            <a:r>
              <a:rPr lang="en-GB" sz="3600" dirty="0" err="1">
                <a:solidFill>
                  <a:schemeClr val="tx2"/>
                </a:solidFill>
              </a:rPr>
              <a:t>docenti</a:t>
            </a:r>
            <a:r>
              <a:rPr lang="en-GB" sz="3600" dirty="0">
                <a:solidFill>
                  <a:schemeClr val="tx2"/>
                </a:solidFill>
              </a:rPr>
              <a:t>/</a:t>
            </a:r>
            <a:r>
              <a:rPr lang="en-GB" sz="3600" dirty="0" err="1">
                <a:solidFill>
                  <a:schemeClr val="tx2"/>
                </a:solidFill>
              </a:rPr>
              <a:t>universita</a:t>
            </a:r>
            <a:endParaRPr lang="en-GB" sz="3600" dirty="0">
              <a:solidFill>
                <a:schemeClr val="tx2"/>
              </a:solidFill>
            </a:endParaRPr>
          </a:p>
        </p:txBody>
      </p:sp>
      <p:sp>
        <p:nvSpPr>
          <p:cNvPr id="152" name="CasellaDiTesto 11"/>
          <p:cNvSpPr txBox="1"/>
          <p:nvPr/>
        </p:nvSpPr>
        <p:spPr>
          <a:xfrm>
            <a:off x="914400" y="1267098"/>
            <a:ext cx="10339474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6900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</a:lstStyle>
          <a:p>
            <a:r>
              <a:rPr sz="6000" dirty="0" err="1">
                <a:solidFill>
                  <a:schemeClr val="tx2"/>
                </a:solidFill>
              </a:rPr>
              <a:t>Informazioni</a:t>
            </a:r>
            <a:r>
              <a:rPr sz="6000" dirty="0">
                <a:solidFill>
                  <a:schemeClr val="tx2"/>
                </a:solidFill>
              </a:rPr>
              <a:t> </a:t>
            </a:r>
            <a:r>
              <a:rPr sz="6000" dirty="0" err="1">
                <a:solidFill>
                  <a:schemeClr val="tx2"/>
                </a:solidFill>
              </a:rPr>
              <a:t>utili</a:t>
            </a:r>
            <a:r>
              <a:rPr lang="it-IT" sz="6000" dirty="0">
                <a:solidFill>
                  <a:schemeClr val="tx2"/>
                </a:solidFill>
              </a:rPr>
              <a:t> sul </a:t>
            </a:r>
            <a:r>
              <a:rPr lang="it-IT" sz="6000" dirty="0" err="1">
                <a:solidFill>
                  <a:schemeClr val="tx2"/>
                </a:solidFill>
              </a:rPr>
              <a:t>webinar</a:t>
            </a:r>
            <a:r>
              <a:rPr lang="it-IT" sz="6000" dirty="0">
                <a:solidFill>
                  <a:schemeClr val="tx2"/>
                </a:solidFill>
              </a:rPr>
              <a:t> </a:t>
            </a:r>
            <a:endParaRPr sz="6000" dirty="0">
              <a:solidFill>
                <a:schemeClr val="tx2"/>
              </a:solidFill>
            </a:endParaRPr>
          </a:p>
        </p:txBody>
      </p:sp>
      <p:pic>
        <p:nvPicPr>
          <p:cNvPr id="153" name="Lauren_Rolwing_Learning_Toolbox_RGB.png" descr="Lauren_Rolwing_Learning_Toolbox_RGB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4897" y="2592176"/>
            <a:ext cx="2427533" cy="343300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15389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animBg="1" advAuto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58</a:t>
            </a:fld>
            <a:endParaRPr/>
          </a:p>
        </p:txBody>
      </p:sp>
      <p:sp>
        <p:nvSpPr>
          <p:cNvPr id="151" name="CasellaDiTesto 6"/>
          <p:cNvSpPr txBox="1"/>
          <p:nvPr/>
        </p:nvSpPr>
        <p:spPr>
          <a:xfrm>
            <a:off x="548640" y="2495006"/>
            <a:ext cx="11003790" cy="34317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19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it-IT" sz="2000" dirty="0">
                <a:solidFill>
                  <a:schemeClr val="tx2"/>
                </a:solidFill>
              </a:rPr>
              <a:t>Per informazioni sui prodotti e sulla formazione</a:t>
            </a:r>
          </a:p>
          <a:p>
            <a:pPr algn="ctr">
              <a:defRPr sz="2000" i="1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pPr>
            <a:r>
              <a:rPr lang="it-IT" sz="1800" dirty="0">
                <a:solidFill>
                  <a:schemeClr val="tx2"/>
                </a:solidFill>
              </a:rPr>
              <a:t>contatta il tuo consulente universitario</a:t>
            </a:r>
          </a:p>
          <a:p>
            <a:pPr algn="ctr">
              <a:lnSpc>
                <a:spcPct val="200000"/>
              </a:lnSpc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it-IT" sz="2000" dirty="0">
                <a:solidFill>
                  <a:schemeClr val="bg2"/>
                </a:solidFill>
              </a:rPr>
              <a:t>pearson.com/contatti/consulenti-universitari</a:t>
            </a:r>
          </a:p>
          <a:p>
            <a:pPr algn="ctr">
              <a:lnSpc>
                <a:spcPct val="200000"/>
              </a:lnSpc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lang="it-IT" sz="2000" dirty="0">
              <a:solidFill>
                <a:schemeClr val="tx2"/>
              </a:solidFill>
            </a:endParaRPr>
          </a:p>
          <a:p>
            <a:pPr algn="ctr">
              <a:lnSpc>
                <a:spcPct val="200000"/>
              </a:lnSpc>
              <a:defRPr sz="24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rPr lang="it-IT" sz="2000" dirty="0">
                <a:solidFill>
                  <a:schemeClr val="tx2"/>
                </a:solidFill>
              </a:rPr>
              <a:t>Per problemi tecnici</a:t>
            </a:r>
          </a:p>
          <a:p>
            <a:pPr algn="ctr">
              <a:defRPr sz="2400" i="1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pPr>
            <a:r>
              <a:rPr lang="it-IT" sz="1800" dirty="0">
                <a:solidFill>
                  <a:schemeClr val="tx2"/>
                </a:solidFill>
              </a:rPr>
              <a:t>contatta il nostro supporto</a:t>
            </a:r>
            <a:r>
              <a:rPr lang="it-IT" sz="2000" dirty="0">
                <a:solidFill>
                  <a:schemeClr val="tx2"/>
                </a:solidFill>
              </a:rPr>
              <a:t> </a:t>
            </a:r>
          </a:p>
          <a:p>
            <a:pPr algn="ctr">
              <a:defRPr sz="2400" i="1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pPr>
            <a:r>
              <a:rPr lang="it-IT" sz="2000" dirty="0">
                <a:solidFill>
                  <a:schemeClr val="bg2"/>
                </a:solidFill>
              </a:rPr>
              <a:t>pearson.it/supporto</a:t>
            </a:r>
          </a:p>
          <a:p>
            <a:endParaRPr lang="en-GB" dirty="0">
              <a:solidFill>
                <a:schemeClr val="tx2"/>
              </a:solidFill>
            </a:endParaRPr>
          </a:p>
        </p:txBody>
      </p:sp>
      <p:pic>
        <p:nvPicPr>
          <p:cNvPr id="6" name="email-envelope-with-smiling-message-bubble-on-white-background-R207MN.gif" descr="email-envelope-with-smiling-message-bubble-on-white-background-R207MN.g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7597" y="531924"/>
            <a:ext cx="1336142" cy="155755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2340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721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Contenuti</a:t>
            </a:r>
            <a:r>
              <a:rPr lang="en-GB" dirty="0"/>
              <a:t> di </a:t>
            </a:r>
            <a:r>
              <a:rPr lang="en-GB" i="1" dirty="0"/>
              <a:t>Medical and Scientific English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13 </a:t>
            </a:r>
            <a:r>
              <a:rPr lang="en-US" i="1" dirty="0"/>
              <a:t>Units</a:t>
            </a:r>
            <a:r>
              <a:rPr lang="en-US" dirty="0"/>
              <a:t> </a:t>
            </a:r>
            <a:r>
              <a:rPr lang="en-US" dirty="0" err="1"/>
              <a:t>tematiche</a:t>
            </a:r>
            <a:r>
              <a:rPr lang="en-US" dirty="0"/>
              <a:t>: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45BF2DA-C932-6149-9894-74E5E74F96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3" t="36191" r="29894" b="59841"/>
          <a:stretch/>
        </p:blipFill>
        <p:spPr>
          <a:xfrm>
            <a:off x="623888" y="2090057"/>
            <a:ext cx="4807116" cy="43542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F2AC7CF4-9300-0446-93AF-EC52D771D4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5" t="12857" r="47884" b="83016"/>
          <a:stretch/>
        </p:blipFill>
        <p:spPr>
          <a:xfrm>
            <a:off x="623888" y="2548618"/>
            <a:ext cx="3282465" cy="43542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CBCB178-44BA-694F-9B50-1AFAA4813B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3" t="76726" r="46191" b="19365"/>
          <a:stretch/>
        </p:blipFill>
        <p:spPr>
          <a:xfrm>
            <a:off x="623888" y="3069772"/>
            <a:ext cx="3624882" cy="435428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2657C74B-9033-FE4B-9C52-D6CE935FA2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3" t="52361" r="59523" b="43493"/>
          <a:stretch/>
        </p:blipFill>
        <p:spPr>
          <a:xfrm>
            <a:off x="623888" y="3590925"/>
            <a:ext cx="2266730" cy="435427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D3590C61-379A-B84F-AA93-E0AAC17BE83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1" t="12878" r="44422" b="82857"/>
          <a:stretch/>
        </p:blipFill>
        <p:spPr>
          <a:xfrm>
            <a:off x="623888" y="4112077"/>
            <a:ext cx="3183111" cy="403449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ADC17887-B7A0-7447-839A-2D009AEAE8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3" t="66726" r="50455" b="29147"/>
          <a:stretch/>
        </p:blipFill>
        <p:spPr>
          <a:xfrm>
            <a:off x="623888" y="4564512"/>
            <a:ext cx="2816712" cy="398013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3D14095C-8DD1-9E44-A946-244F3529079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7" t="30195" r="37202" b="65857"/>
          <a:stretch/>
        </p:blipFill>
        <p:spPr>
          <a:xfrm>
            <a:off x="623888" y="5017633"/>
            <a:ext cx="3890498" cy="398012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C129C3EE-9E18-E94C-A4E4-FD69A3BC07C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5" t="82540" r="41111" b="13651"/>
          <a:stretch/>
        </p:blipFill>
        <p:spPr>
          <a:xfrm>
            <a:off x="6263181" y="2090057"/>
            <a:ext cx="4027723" cy="435429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D27A5717-F3F6-3A48-9576-1FDC3276B98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5" t="57302" r="55079" b="38097"/>
          <a:stretch/>
        </p:blipFill>
        <p:spPr>
          <a:xfrm>
            <a:off x="6263181" y="2560863"/>
            <a:ext cx="2432391" cy="435428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109248C7-A774-784F-AE3A-61A3E601845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1" t="50000" r="50000" b="46111"/>
          <a:stretch/>
        </p:blipFill>
        <p:spPr>
          <a:xfrm>
            <a:off x="6263180" y="3037113"/>
            <a:ext cx="3234589" cy="435427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104004E4-2020-1848-ADE1-D255E90AD74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5" t="58572" r="45296" b="36885"/>
          <a:stretch/>
        </p:blipFill>
        <p:spPr>
          <a:xfrm>
            <a:off x="6263180" y="3527652"/>
            <a:ext cx="3627763" cy="498700"/>
          </a:xfrm>
          <a:prstGeom prst="rect">
            <a:avLst/>
          </a:prstGeom>
        </p:spPr>
      </p:pic>
      <p:pic>
        <p:nvPicPr>
          <p:cNvPr id="29" name="Immagine 28">
            <a:extLst>
              <a:ext uri="{FF2B5EF4-FFF2-40B4-BE49-F238E27FC236}">
                <a16:creationId xmlns:a16="http://schemas.microsoft.com/office/drawing/2014/main" id="{638B4FE3-1B5B-3D4E-AF76-755CAAB67BB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3" t="37341" r="44708" b="58492"/>
          <a:stretch/>
        </p:blipFill>
        <p:spPr>
          <a:xfrm>
            <a:off x="6263180" y="4081463"/>
            <a:ext cx="3936734" cy="501647"/>
          </a:xfrm>
          <a:prstGeom prst="rect">
            <a:avLst/>
          </a:prstGeom>
        </p:spPr>
      </p:pic>
      <p:pic>
        <p:nvPicPr>
          <p:cNvPr id="31" name="Immagine 30">
            <a:extLst>
              <a:ext uri="{FF2B5EF4-FFF2-40B4-BE49-F238E27FC236}">
                <a16:creationId xmlns:a16="http://schemas.microsoft.com/office/drawing/2014/main" id="{43380487-34F2-BB4E-A557-22CD2301CB4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9" t="33969" r="50000" b="61924"/>
          <a:stretch/>
        </p:blipFill>
        <p:spPr>
          <a:xfrm>
            <a:off x="6263180" y="4650243"/>
            <a:ext cx="3567254" cy="501647"/>
          </a:xfrm>
          <a:prstGeom prst="rect">
            <a:avLst/>
          </a:prstGeom>
        </p:spPr>
      </p:pic>
      <p:pic>
        <p:nvPicPr>
          <p:cNvPr id="33" name="Immagine 32">
            <a:extLst>
              <a:ext uri="{FF2B5EF4-FFF2-40B4-BE49-F238E27FC236}">
                <a16:creationId xmlns:a16="http://schemas.microsoft.com/office/drawing/2014/main" id="{69959784-D9DA-554C-9DDB-9A9CEEBFC3A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3" t="86984" r="58677" b="7212"/>
          <a:stretch/>
        </p:blipFill>
        <p:spPr>
          <a:xfrm>
            <a:off x="6263180" y="5529397"/>
            <a:ext cx="2906487" cy="699140"/>
          </a:xfrm>
          <a:prstGeom prst="rect">
            <a:avLst/>
          </a:prstGeom>
        </p:spPr>
      </p:pic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1307D29A-F35C-4845-BE20-DFD492A2D236}"/>
              </a:ext>
            </a:extLst>
          </p:cNvPr>
          <p:cNvSpPr txBox="1">
            <a:spLocks/>
          </p:cNvSpPr>
          <p:nvPr/>
        </p:nvSpPr>
        <p:spPr>
          <a:xfrm>
            <a:off x="5138373" y="5538449"/>
            <a:ext cx="1124807" cy="2326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800" b="0" i="0" kern="1200">
                <a:solidFill>
                  <a:srgbClr val="000000"/>
                </a:solidFill>
                <a:latin typeface="+mn-lt"/>
                <a:ea typeface="Lato Medium" panose="020F0502020204030203" pitchFamily="34" charset="0"/>
                <a:cs typeface="Lato Medium" panose="020F0502020204030203" pitchFamily="34" charset="0"/>
              </a:defRPr>
            </a:lvl1pPr>
            <a:lvl2pPr marL="180975" indent="-180975" algn="l" defTabSz="9144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352425" indent="-171450" algn="l" defTabSz="9144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‒"/>
              <a:defRPr sz="1800" b="0" i="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781050" indent="0" algn="l" defTabSz="9144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850"/>
              </a:spcAft>
              <a:buClr>
                <a:schemeClr val="tx1"/>
              </a:buClr>
              <a:buFont typeface="Arial" pitchFamily="34" charset="0"/>
              <a:buNone/>
              <a:defRPr sz="12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 in </a:t>
            </a:r>
            <a:r>
              <a:rPr lang="en-US" dirty="0" err="1"/>
              <a:t>più</a:t>
            </a:r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63083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Organizzazione</a:t>
            </a:r>
            <a:r>
              <a:rPr lang="en-GB" dirty="0"/>
              <a:t> di </a:t>
            </a:r>
            <a:r>
              <a:rPr lang="en-GB" dirty="0" err="1"/>
              <a:t>ciascuna</a:t>
            </a:r>
            <a:r>
              <a:rPr lang="en-GB" dirty="0"/>
              <a:t> </a:t>
            </a:r>
            <a:r>
              <a:rPr lang="en-GB" i="1" dirty="0"/>
              <a:t>Unit</a:t>
            </a:r>
            <a:r>
              <a:rPr lang="en-GB" dirty="0"/>
              <a:t>: la </a:t>
            </a:r>
            <a:r>
              <a:rPr lang="en-GB" dirty="0" err="1"/>
              <a:t>pagina</a:t>
            </a:r>
            <a:r>
              <a:rPr lang="en-GB" dirty="0"/>
              <a:t> </a:t>
            </a:r>
            <a:r>
              <a:rPr lang="en-GB" dirty="0" err="1"/>
              <a:t>d’apertura</a:t>
            </a:r>
            <a:endParaRPr lang="en-US" i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7</a:t>
            </a:fld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3416675-03E8-D34B-8B4F-EDAF893C8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968" y="1096665"/>
            <a:ext cx="3780064" cy="5040085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D50337AC-0215-054E-A69F-5DB4F23BAD2E}"/>
              </a:ext>
            </a:extLst>
          </p:cNvPr>
          <p:cNvSpPr/>
          <p:nvPr/>
        </p:nvSpPr>
        <p:spPr>
          <a:xfrm>
            <a:off x="5268685" y="2340430"/>
            <a:ext cx="2394858" cy="1883229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5D4DF1E3-BE6A-3B40-B12D-EF344ABC158F}"/>
              </a:ext>
            </a:extLst>
          </p:cNvPr>
          <p:cNvSpPr/>
          <p:nvPr/>
        </p:nvSpPr>
        <p:spPr>
          <a:xfrm>
            <a:off x="6233432" y="5236030"/>
            <a:ext cx="1430111" cy="664028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A665B349-38C7-D649-81B1-92F7CD0F6B5E}"/>
              </a:ext>
            </a:extLst>
          </p:cNvPr>
          <p:cNvSpPr/>
          <p:nvPr/>
        </p:nvSpPr>
        <p:spPr>
          <a:xfrm>
            <a:off x="4517571" y="5236030"/>
            <a:ext cx="1665517" cy="664028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Parentesi graffa aperta 11">
            <a:extLst>
              <a:ext uri="{FF2B5EF4-FFF2-40B4-BE49-F238E27FC236}">
                <a16:creationId xmlns:a16="http://schemas.microsoft.com/office/drawing/2014/main" id="{D2923573-0470-0B4A-A878-CA871AD0E360}"/>
              </a:ext>
            </a:extLst>
          </p:cNvPr>
          <p:cNvSpPr/>
          <p:nvPr/>
        </p:nvSpPr>
        <p:spPr>
          <a:xfrm>
            <a:off x="4517571" y="4419600"/>
            <a:ext cx="76200" cy="816430"/>
          </a:xfrm>
          <a:prstGeom prst="leftBrac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5028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Organizzazione</a:t>
            </a:r>
            <a:r>
              <a:rPr lang="en-GB" dirty="0"/>
              <a:t> di </a:t>
            </a:r>
            <a:r>
              <a:rPr lang="en-GB" dirty="0" err="1"/>
              <a:t>ciascuna</a:t>
            </a:r>
            <a:r>
              <a:rPr lang="en-GB" dirty="0"/>
              <a:t> </a:t>
            </a:r>
            <a:r>
              <a:rPr lang="en-GB" i="1" dirty="0"/>
              <a:t>Unit</a:t>
            </a:r>
            <a:r>
              <a:rPr lang="en-GB" dirty="0"/>
              <a:t>: </a:t>
            </a:r>
            <a:r>
              <a:rPr lang="en-GB" i="1" dirty="0"/>
              <a:t>Lesson 1</a:t>
            </a:r>
            <a:endParaRPr lang="en-US" i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8</a:t>
            </a:fld>
            <a:endParaRPr lang="en-GB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7ABD4D9-4D63-9842-96C2-CFE1E0D60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214" y="1019382"/>
            <a:ext cx="4163786" cy="555171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BED6372-7295-D646-BE5A-42E6E46801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19381"/>
            <a:ext cx="4163786" cy="5551715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87EA58B1-E514-2541-B346-A70A5A4038CF}"/>
              </a:ext>
            </a:extLst>
          </p:cNvPr>
          <p:cNvSpPr/>
          <p:nvPr/>
        </p:nvSpPr>
        <p:spPr>
          <a:xfrm>
            <a:off x="7049861" y="5575054"/>
            <a:ext cx="2300968" cy="749545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6787358D-E220-1641-951D-42F2694D60B1}"/>
              </a:ext>
            </a:extLst>
          </p:cNvPr>
          <p:cNvSpPr/>
          <p:nvPr/>
        </p:nvSpPr>
        <p:spPr>
          <a:xfrm>
            <a:off x="2525486" y="1817914"/>
            <a:ext cx="468085" cy="185057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543934EA-CC9E-E547-BBC3-6DBDA6895D08}"/>
              </a:ext>
            </a:extLst>
          </p:cNvPr>
          <p:cNvSpPr/>
          <p:nvPr/>
        </p:nvSpPr>
        <p:spPr>
          <a:xfrm>
            <a:off x="4014107" y="1993445"/>
            <a:ext cx="1668236" cy="2154011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487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Organizzazione</a:t>
            </a:r>
            <a:r>
              <a:rPr lang="en-GB" dirty="0"/>
              <a:t> di </a:t>
            </a:r>
            <a:r>
              <a:rPr lang="en-GB" dirty="0" err="1"/>
              <a:t>ciascuna</a:t>
            </a:r>
            <a:r>
              <a:rPr lang="en-GB" dirty="0"/>
              <a:t> </a:t>
            </a:r>
            <a:r>
              <a:rPr lang="en-GB" i="1" dirty="0"/>
              <a:t>Unit</a:t>
            </a:r>
            <a:r>
              <a:rPr lang="en-GB" dirty="0"/>
              <a:t>: </a:t>
            </a:r>
            <a:r>
              <a:rPr lang="en-GB" i="1" dirty="0"/>
              <a:t>Lesson 2</a:t>
            </a:r>
            <a:endParaRPr lang="en-US" i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pPr/>
              <a:t>9</a:t>
            </a:fld>
            <a:endParaRPr lang="en-GB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38A26AD4-61D3-E048-99E5-319C3B535B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214" y="1019380"/>
            <a:ext cx="4163786" cy="555171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E0507E07-A9B9-744E-B047-FF14125EB5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019379"/>
            <a:ext cx="4163785" cy="5551713"/>
          </a:xfrm>
          <a:prstGeom prst="rect">
            <a:avLst/>
          </a:prstGeom>
        </p:spPr>
      </p:pic>
      <p:sp>
        <p:nvSpPr>
          <p:cNvPr id="15" name="Rettangolo 14">
            <a:extLst>
              <a:ext uri="{FF2B5EF4-FFF2-40B4-BE49-F238E27FC236}">
                <a16:creationId xmlns:a16="http://schemas.microsoft.com/office/drawing/2014/main" id="{8851E9A4-A3B4-1049-BC62-A44C49767730}"/>
              </a:ext>
            </a:extLst>
          </p:cNvPr>
          <p:cNvSpPr/>
          <p:nvPr/>
        </p:nvSpPr>
        <p:spPr>
          <a:xfrm>
            <a:off x="2307772" y="1514475"/>
            <a:ext cx="936171" cy="292554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0C15AB1D-D11B-1C40-B324-5F33E35F4E0F}"/>
              </a:ext>
            </a:extLst>
          </p:cNvPr>
          <p:cNvSpPr/>
          <p:nvPr/>
        </p:nvSpPr>
        <p:spPr>
          <a:xfrm>
            <a:off x="2307771" y="5197248"/>
            <a:ext cx="3418115" cy="1243152"/>
          </a:xfrm>
          <a:prstGeom prst="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116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earson">
  <a:themeElements>
    <a:clrScheme name="Pearson colors">
      <a:dk1>
        <a:srgbClr val="000000"/>
      </a:dk1>
      <a:lt1>
        <a:srgbClr val="D4EAE4"/>
      </a:lt1>
      <a:dk2>
        <a:srgbClr val="007FA3"/>
      </a:dk2>
      <a:lt2>
        <a:srgbClr val="003057"/>
      </a:lt2>
      <a:accent1>
        <a:srgbClr val="D2DB0E"/>
      </a:accent1>
      <a:accent2>
        <a:srgbClr val="12B2A6"/>
      </a:accent2>
      <a:accent3>
        <a:srgbClr val="DB0020"/>
      </a:accent3>
      <a:accent4>
        <a:srgbClr val="9E007E"/>
      </a:accent4>
      <a:accent5>
        <a:srgbClr val="EA7600"/>
      </a:accent5>
      <a:accent6>
        <a:srgbClr val="005A70"/>
      </a:accent6>
      <a:hlink>
        <a:srgbClr val="0563C1"/>
      </a:hlink>
      <a:folHlink>
        <a:srgbClr val="954F72"/>
      </a:folHlink>
    </a:clrScheme>
    <a:fontScheme name="Pearson Rebrand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tx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>
          <a:defRPr sz="1200">
            <a:solidFill>
              <a:schemeClr val="tx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3381</TotalTime>
  <Words>679</Words>
  <Application>Microsoft Macintosh PowerPoint</Application>
  <PresentationFormat>Widescreen</PresentationFormat>
  <Paragraphs>158</Paragraphs>
  <Slides>59</Slides>
  <Notes>2</Notes>
  <HiddenSlides>0</HiddenSlides>
  <MMClips>7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59</vt:i4>
      </vt:variant>
    </vt:vector>
  </HeadingPairs>
  <TitlesOfParts>
    <vt:vector size="67" baseType="lpstr">
      <vt:lpstr>Arial</vt:lpstr>
      <vt:lpstr>Calibri</vt:lpstr>
      <vt:lpstr>Cambria Math</vt:lpstr>
      <vt:lpstr>Open Sans</vt:lpstr>
      <vt:lpstr>Open Sans Semibold</vt:lpstr>
      <vt:lpstr>Playfair Display</vt:lpstr>
      <vt:lpstr>Times New Roman</vt:lpstr>
      <vt:lpstr>Pearson</vt:lpstr>
      <vt:lpstr>Medical and Scientific English</vt:lpstr>
      <vt:lpstr>Agenda</vt:lpstr>
      <vt:lpstr>What’s in Medical and Scientific English?</vt:lpstr>
      <vt:lpstr>Cos’è Medical and Scientific English?</vt:lpstr>
      <vt:lpstr>Molto più di un ‘semplice’ libro…</vt:lpstr>
      <vt:lpstr>Contenuti di Medical and Scientific English</vt:lpstr>
      <vt:lpstr>Organizzazione di ciascuna Unit: la pagina d’apertura</vt:lpstr>
      <vt:lpstr>Organizzazione di ciascuna Unit: Lesson 1</vt:lpstr>
      <vt:lpstr>Organizzazione di ciascuna Unit: Lesson 2</vt:lpstr>
      <vt:lpstr>Organizzazione di ciascuna Unit: Lesson 3</vt:lpstr>
      <vt:lpstr>Organizzazione di ciascuna Unit: Lesson 4</vt:lpstr>
      <vt:lpstr>Organizzazione di ciascuna Unit: Exercises</vt:lpstr>
      <vt:lpstr>Organizzazione di ciascuna Unit: Ready for the Exams!</vt:lpstr>
      <vt:lpstr>Visual Atlas of the Human Body</vt:lpstr>
      <vt:lpstr>Answer Key e Tapescripts</vt:lpstr>
      <vt:lpstr>Organizzazione di ciascuna Unit: The Latest Findings in…</vt:lpstr>
      <vt:lpstr>My Pearson Place</vt:lpstr>
      <vt:lpstr>My Pearson Place: i prodotti digitali</vt:lpstr>
      <vt:lpstr>MyLab: Medical and Scientific English</vt:lpstr>
      <vt:lpstr>MyLab: Instructor’s Resources</vt:lpstr>
      <vt:lpstr>MyLab: Domande per la classe</vt:lpstr>
      <vt:lpstr>MyLab: Videos e Animations</vt:lpstr>
      <vt:lpstr>MyLab: Interactive Exercises</vt:lpstr>
      <vt:lpstr>MyLab: Listening Practice</vt:lpstr>
      <vt:lpstr>Building a lesson with Medical and Scientific English</vt:lpstr>
      <vt:lpstr>Unit 2 • Orthopaedics (I): the skeletal system</vt:lpstr>
      <vt:lpstr>In Brief…</vt:lpstr>
      <vt:lpstr>Lesson 1 </vt:lpstr>
      <vt:lpstr>Activity</vt:lpstr>
      <vt:lpstr>Lesson 1 </vt:lpstr>
      <vt:lpstr>Activity</vt:lpstr>
      <vt:lpstr>Lesson 1 </vt:lpstr>
      <vt:lpstr>Activity</vt:lpstr>
      <vt:lpstr>Activity</vt:lpstr>
      <vt:lpstr>Activity</vt:lpstr>
      <vt:lpstr>Lesson 3 </vt:lpstr>
      <vt:lpstr>Activity</vt:lpstr>
      <vt:lpstr>Lesson 3 </vt:lpstr>
      <vt:lpstr>Lesson 4 </vt:lpstr>
      <vt:lpstr>Activity</vt:lpstr>
      <vt:lpstr>Animation from MyLab  </vt:lpstr>
      <vt:lpstr>Video from MyLab  Orthopaedics Skeletal System, Osteoporosis</vt:lpstr>
      <vt:lpstr>Interactive Activity from MyLab</vt:lpstr>
      <vt:lpstr>Interactive Activity from MyLab</vt:lpstr>
      <vt:lpstr>Interactive Activity from MyLab</vt:lpstr>
      <vt:lpstr>Ready for the Exams! IELTS Academic </vt:lpstr>
      <vt:lpstr>Ready for the Exams! Pearson Test of English (PTE) Academic </vt:lpstr>
      <vt:lpstr>Ready for the Exams! Pearson Test of English (PTE) Academic </vt:lpstr>
      <vt:lpstr>Ready for the Exams! Pearson Test of English (PTE) Academic</vt:lpstr>
      <vt:lpstr>Ready for the Exams! Cambridge Assessment B2 First</vt:lpstr>
      <vt:lpstr>Ready for the Exams! </vt:lpstr>
      <vt:lpstr>The Latest Findings in…</vt:lpstr>
      <vt:lpstr>Comprehension activities</vt:lpstr>
      <vt:lpstr>Over to you!</vt:lpstr>
      <vt:lpstr>Any questions?</vt:lpstr>
      <vt:lpstr>Thank You!</vt:lpstr>
      <vt:lpstr>Presentazione standard di PowerPoint</vt:lpstr>
      <vt:lpstr>Presentazione standard di PowerPoint</vt:lpstr>
      <vt:lpstr>Presentazione standard di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Brand Architecture &amp; Visual Identity</dc:title>
  <dc:creator>Coulthard, Sue</dc:creator>
  <cp:lastModifiedBy>D'ANDRIA URSOLEO JACOPO</cp:lastModifiedBy>
  <cp:revision>466</cp:revision>
  <dcterms:created xsi:type="dcterms:W3CDTF">2015-06-15T13:50:26Z</dcterms:created>
  <dcterms:modified xsi:type="dcterms:W3CDTF">2020-06-25T13:52:59Z</dcterms:modified>
</cp:coreProperties>
</file>