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1" r:id="rId11"/>
    <p:sldId id="292" r:id="rId12"/>
    <p:sldId id="293" r:id="rId13"/>
    <p:sldId id="294" r:id="rId14"/>
    <p:sldId id="295" r:id="rId15"/>
    <p:sldId id="296" r:id="rId16"/>
    <p:sldId id="297" r:id="rId1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A3"/>
    <a:srgbClr val="D4EA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BBC1B2-D91E-D947-B70F-F0286EB68F95}" v="3" dt="2020-10-01T09:02:18.130"/>
    <p1510:client id="{F964990E-FFC0-B34B-8095-BF8D9561A25B}" v="9" dt="2020-10-01T08:59:26.54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rgbClr val="EEF1CA"/>
          </a:solidFill>
        </a:fill>
      </a:tcStyle>
    </a:wholeTbl>
    <a:band2H>
      <a:tcTxStyle/>
      <a:tcStyle>
        <a:tcBdr/>
        <a:fill>
          <a:solidFill>
            <a:srgbClr val="F7F8E6"/>
          </a:solidFill>
        </a:fill>
      </a:tcStyle>
    </a:band2H>
    <a:firstCol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381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381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rgbClr val="F1CACB"/>
          </a:solidFill>
        </a:fill>
      </a:tcStyle>
    </a:wholeTbl>
    <a:band2H>
      <a:tcTxStyle/>
      <a:tcStyle>
        <a:tcBdr/>
        <a:fill>
          <a:solidFill>
            <a:srgbClr val="F8E6E7"/>
          </a:solidFill>
        </a:fill>
      </a:tcStyle>
    </a:band2H>
    <a:firstCol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381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381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rgbClr val="CAD0D4"/>
          </a:solidFill>
        </a:fill>
      </a:tcStyle>
    </a:wholeTbl>
    <a:band2H>
      <a:tcTxStyle/>
      <a:tcStyle>
        <a:tcBdr/>
        <a:fill>
          <a:solidFill>
            <a:srgbClr val="E6E9EB"/>
          </a:solidFill>
        </a:fill>
      </a:tcStyle>
    </a:band2H>
    <a:firstCol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381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381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D4EAE4"/>
          </a:solidFill>
        </a:fill>
      </a:tcStyle>
    </a:band2H>
    <a:firstCol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EAE4"/>
          </a:solidFill>
        </a:fill>
      </a:tcStyle>
    </a:lastRow>
    <a:fir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38100" cap="flat">
              <a:solidFill>
                <a:srgbClr val="D4EAE4"/>
              </a:solidFill>
              <a:prstDash val="solid"/>
              <a:round/>
            </a:ln>
          </a:top>
          <a:bottom>
            <a:ln w="127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D4EAE4"/>
        </a:fontRef>
        <a:srgbClr val="D4EAE4"/>
      </a:tcTxStyle>
      <a:tcStyle>
        <a:tcBdr>
          <a:left>
            <a:ln w="12700" cap="flat">
              <a:solidFill>
                <a:srgbClr val="D4EAE4"/>
              </a:solidFill>
              <a:prstDash val="solid"/>
              <a:round/>
            </a:ln>
          </a:left>
          <a:right>
            <a:ln w="12700" cap="flat">
              <a:solidFill>
                <a:srgbClr val="D4EAE4"/>
              </a:solidFill>
              <a:prstDash val="solid"/>
              <a:round/>
            </a:ln>
          </a:right>
          <a:top>
            <a:ln w="12700" cap="flat">
              <a:solidFill>
                <a:srgbClr val="D4EAE4"/>
              </a:solidFill>
              <a:prstDash val="solid"/>
              <a:round/>
            </a:ln>
          </a:top>
          <a:bottom>
            <a:ln w="38100" cap="flat">
              <a:solidFill>
                <a:srgbClr val="D4EAE4"/>
              </a:solidFill>
              <a:prstDash val="solid"/>
              <a:round/>
            </a:ln>
          </a:bottom>
          <a:insideH>
            <a:ln w="12700" cap="flat">
              <a:solidFill>
                <a:srgbClr val="D4EAE4"/>
              </a:solidFill>
              <a:prstDash val="solid"/>
              <a:round/>
            </a:ln>
          </a:insideH>
          <a:insideV>
            <a:ln w="12700" cap="flat">
              <a:solidFill>
                <a:srgbClr val="D4EAE4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62"/>
  </p:normalViewPr>
  <p:slideViewPr>
    <p:cSldViewPr snapToGrid="0"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ribaldi, Emilia" userId="80a23b3f-24d3-4925-b945-da8d68733604" providerId="ADAL" clId="{F964990E-FFC0-B34B-8095-BF8D9561A25B}"/>
    <pc:docChg chg="undo custSel delSld modSld">
      <pc:chgData name="Giribaldi, Emilia" userId="80a23b3f-24d3-4925-b945-da8d68733604" providerId="ADAL" clId="{F964990E-FFC0-B34B-8095-BF8D9561A25B}" dt="2020-10-01T08:59:26.548" v="106"/>
      <pc:docMkLst>
        <pc:docMk/>
      </pc:docMkLst>
      <pc:sldChg chg="del">
        <pc:chgData name="Giribaldi, Emilia" userId="80a23b3f-24d3-4925-b945-da8d68733604" providerId="ADAL" clId="{F964990E-FFC0-B34B-8095-BF8D9561A25B}" dt="2020-10-01T08:51:52.999" v="0" actId="2696"/>
        <pc:sldMkLst>
          <pc:docMk/>
          <pc:sldMk cId="3176125055" sldId="270"/>
        </pc:sldMkLst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2664403502" sldId="271"/>
        </pc:sldMkLst>
        <pc:spChg chg="mod">
          <ac:chgData name="Giribaldi, Emilia" userId="80a23b3f-24d3-4925-b945-da8d68733604" providerId="ADAL" clId="{F964990E-FFC0-B34B-8095-BF8D9561A25B}" dt="2020-10-01T08:54:18.360" v="29" actId="1076"/>
          <ac:spMkLst>
            <pc:docMk/>
            <pc:sldMk cId="2664403502" sldId="271"/>
            <ac:spMk id="148" creationId="{00000000-0000-0000-0000-000000000000}"/>
          </ac:spMkLst>
        </pc:spChg>
        <pc:spChg chg="add del">
          <ac:chgData name="Giribaldi, Emilia" userId="80a23b3f-24d3-4925-b945-da8d68733604" providerId="ADAL" clId="{F964990E-FFC0-B34B-8095-BF8D9561A25B}" dt="2020-10-01T08:58:56.841" v="98"/>
          <ac:spMkLst>
            <pc:docMk/>
            <pc:sldMk cId="2664403502" sldId="271"/>
            <ac:spMk id="149" creationId="{00000000-0000-0000-0000-000000000000}"/>
          </ac:spMkLst>
        </pc:spChg>
        <pc:spChg chg="mod">
          <ac:chgData name="Giribaldi, Emilia" userId="80a23b3f-24d3-4925-b945-da8d68733604" providerId="ADAL" clId="{F964990E-FFC0-B34B-8095-BF8D9561A25B}" dt="2020-10-01T08:53:03.833" v="5" actId="14100"/>
          <ac:spMkLst>
            <pc:docMk/>
            <pc:sldMk cId="2664403502" sldId="271"/>
            <ac:spMk id="152" creationId="{00000000-0000-0000-0000-000000000000}"/>
          </ac:spMkLst>
        </pc:spChg>
        <pc:picChg chg="del mod">
          <ac:chgData name="Giribaldi, Emilia" userId="80a23b3f-24d3-4925-b945-da8d68733604" providerId="ADAL" clId="{F964990E-FFC0-B34B-8095-BF8D9561A25B}" dt="2020-10-01T08:54:19.786" v="31" actId="478"/>
          <ac:picMkLst>
            <pc:docMk/>
            <pc:sldMk cId="2664403502" sldId="271"/>
            <ac:picMk id="150" creationId="{00000000-0000-0000-0000-000000000000}"/>
          </ac:picMkLst>
        </pc:picChg>
      </pc:sldChg>
      <pc:sldChg chg="del">
        <pc:chgData name="Giribaldi, Emilia" userId="80a23b3f-24d3-4925-b945-da8d68733604" providerId="ADAL" clId="{F964990E-FFC0-B34B-8095-BF8D9561A25B}" dt="2020-10-01T08:53:55.130" v="11" actId="2696"/>
        <pc:sldMkLst>
          <pc:docMk/>
          <pc:sldMk cId="1434647046" sldId="272"/>
        </pc:sldMkLst>
      </pc:sldChg>
      <pc:sldChg chg="del">
        <pc:chgData name="Giribaldi, Emilia" userId="80a23b3f-24d3-4925-b945-da8d68733604" providerId="ADAL" clId="{F964990E-FFC0-B34B-8095-BF8D9561A25B}" dt="2020-10-01T08:51:56.917" v="1" actId="2696"/>
        <pc:sldMkLst>
          <pc:docMk/>
          <pc:sldMk cId="2942615604" sldId="278"/>
        </pc:sldMkLst>
      </pc:sldChg>
      <pc:sldChg chg="addSp delSp modSp mod">
        <pc:chgData name="Giribaldi, Emilia" userId="80a23b3f-24d3-4925-b945-da8d68733604" providerId="ADAL" clId="{F964990E-FFC0-B34B-8095-BF8D9561A25B}" dt="2020-10-01T08:59:26.548" v="106"/>
        <pc:sldMkLst>
          <pc:docMk/>
          <pc:sldMk cId="2842130259" sldId="282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2842130259" sldId="282"/>
            <ac:spMk id="2" creationId="{9D1694F6-FE03-6E4D-96FA-435BBCAC23F0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2842130259" sldId="282"/>
            <ac:spMk id="5" creationId="{190A31C7-8D12-EC46-AAAB-AE6313C8538E}"/>
          </ac:spMkLst>
        </pc:spChg>
        <pc:picChg chg="add mod">
          <ac:chgData name="Giribaldi, Emilia" userId="80a23b3f-24d3-4925-b945-da8d68733604" providerId="ADAL" clId="{F964990E-FFC0-B34B-8095-BF8D9561A25B}" dt="2020-10-01T08:59:26.548" v="106"/>
          <ac:picMkLst>
            <pc:docMk/>
            <pc:sldMk cId="2842130259" sldId="282"/>
            <ac:picMk id="6" creationId="{244A677A-F040-2548-B76C-F2E8E384D5E5}"/>
          </ac:picMkLst>
        </pc:picChg>
        <pc:picChg chg="del">
          <ac:chgData name="Giribaldi, Emilia" userId="80a23b3f-24d3-4925-b945-da8d68733604" providerId="ADAL" clId="{F964990E-FFC0-B34B-8095-BF8D9561A25B}" dt="2020-10-01T08:54:26.833" v="33" actId="478"/>
          <ac:picMkLst>
            <pc:docMk/>
            <pc:sldMk cId="2842130259" sldId="282"/>
            <ac:picMk id="9" creationId="{B0E68E2D-AD4A-4C3F-B16F-3CAF862638BA}"/>
          </ac:picMkLst>
        </pc:picChg>
        <pc:picChg chg="del">
          <ac:chgData name="Giribaldi, Emilia" userId="80a23b3f-24d3-4925-b945-da8d68733604" providerId="ADAL" clId="{F964990E-FFC0-B34B-8095-BF8D9561A25B}" dt="2020-10-01T08:54:23.480" v="32" actId="478"/>
          <ac:picMkLst>
            <pc:docMk/>
            <pc:sldMk cId="2842130259" sldId="282"/>
            <ac:picMk id="10" creationId="{33CF4270-869E-43BC-BB22-DB88F1E18076}"/>
          </ac:picMkLst>
        </pc:picChg>
      </pc:sldChg>
      <pc:sldChg chg="addSp delSp mod">
        <pc:chgData name="Giribaldi, Emilia" userId="80a23b3f-24d3-4925-b945-da8d68733604" providerId="ADAL" clId="{F964990E-FFC0-B34B-8095-BF8D9561A25B}" dt="2020-10-01T08:58:56.841" v="98"/>
        <pc:sldMkLst>
          <pc:docMk/>
          <pc:sldMk cId="1346699622" sldId="283"/>
        </pc:sldMkLst>
        <pc:spChg chg="add del">
          <ac:chgData name="Giribaldi, Emilia" userId="80a23b3f-24d3-4925-b945-da8d68733604" providerId="ADAL" clId="{F964990E-FFC0-B34B-8095-BF8D9561A25B}" dt="2020-10-01T08:58:56.841" v="98"/>
          <ac:spMkLst>
            <pc:docMk/>
            <pc:sldMk cId="1346699622" sldId="283"/>
            <ac:spMk id="99" creationId="{00000000-0000-0000-0000-000000000000}"/>
          </ac:spMkLst>
        </pc:spChg>
        <pc:picChg chg="del">
          <ac:chgData name="Giribaldi, Emilia" userId="80a23b3f-24d3-4925-b945-da8d68733604" providerId="ADAL" clId="{F964990E-FFC0-B34B-8095-BF8D9561A25B}" dt="2020-10-01T08:54:32.115" v="34" actId="478"/>
          <ac:picMkLst>
            <pc:docMk/>
            <pc:sldMk cId="1346699622" sldId="283"/>
            <ac:picMk id="100" creationId="{00000000-0000-0000-0000-000000000000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261484227" sldId="284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261484227" sldId="284"/>
            <ac:spMk id="2" creationId="{DE58E10F-C97B-F745-A63D-FDE04E59879C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261484227" sldId="284"/>
            <ac:spMk id="4" creationId="{71B9FE57-E3F7-6649-B7AD-322601C99116}"/>
          </ac:spMkLst>
        </pc:spChg>
        <pc:picChg chg="del mod">
          <ac:chgData name="Giribaldi, Emilia" userId="80a23b3f-24d3-4925-b945-da8d68733604" providerId="ADAL" clId="{F964990E-FFC0-B34B-8095-BF8D9561A25B}" dt="2020-10-01T08:54:36.875" v="36" actId="478"/>
          <ac:picMkLst>
            <pc:docMk/>
            <pc:sldMk cId="261484227" sldId="284"/>
            <ac:picMk id="43" creationId="{F451FDBB-80B8-4BF8-81E9-0CDA56A3101C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1360520778" sldId="285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1360520778" sldId="285"/>
            <ac:spMk id="2" creationId="{D761C425-3D69-3242-9C53-8BE782CE4F69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1360520778" sldId="285"/>
            <ac:spMk id="4" creationId="{F1886495-CF6F-4C4E-BEDA-D73B3D6B99A9}"/>
          </ac:spMkLst>
        </pc:spChg>
        <pc:picChg chg="del">
          <ac:chgData name="Giribaldi, Emilia" userId="80a23b3f-24d3-4925-b945-da8d68733604" providerId="ADAL" clId="{F964990E-FFC0-B34B-8095-BF8D9561A25B}" dt="2020-10-01T08:54:41.124" v="37" actId="478"/>
          <ac:picMkLst>
            <pc:docMk/>
            <pc:sldMk cId="1360520778" sldId="285"/>
            <ac:picMk id="11" creationId="{C56F990B-8F2C-4047-8568-15587F216547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2543926094" sldId="286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2543926094" sldId="286"/>
            <ac:spMk id="2" creationId="{B512AE02-E0EA-574A-B0C7-1C8B7A5D2A14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2543926094" sldId="286"/>
            <ac:spMk id="4" creationId="{0D6A02EE-67FA-9146-957F-BC565214CCC7}"/>
          </ac:spMkLst>
        </pc:spChg>
        <pc:picChg chg="del">
          <ac:chgData name="Giribaldi, Emilia" userId="80a23b3f-24d3-4925-b945-da8d68733604" providerId="ADAL" clId="{F964990E-FFC0-B34B-8095-BF8D9561A25B}" dt="2020-10-01T08:54:45.943" v="38" actId="478"/>
          <ac:picMkLst>
            <pc:docMk/>
            <pc:sldMk cId="2543926094" sldId="286"/>
            <ac:picMk id="7" creationId="{AB4F8C81-2EDF-4363-B067-AFE2AC914836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2176788502" sldId="287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2176788502" sldId="287"/>
            <ac:spMk id="3" creationId="{FC9F190F-9C03-234C-8722-762E744DBBF9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2176788502" sldId="287"/>
            <ac:spMk id="4" creationId="{1868926F-35D7-BA40-BD2B-9B2BD811F5A4}"/>
          </ac:spMkLst>
        </pc:spChg>
        <pc:picChg chg="del">
          <ac:chgData name="Giribaldi, Emilia" userId="80a23b3f-24d3-4925-b945-da8d68733604" providerId="ADAL" clId="{F964990E-FFC0-B34B-8095-BF8D9561A25B}" dt="2020-10-01T08:54:51.123" v="39" actId="478"/>
          <ac:picMkLst>
            <pc:docMk/>
            <pc:sldMk cId="2176788502" sldId="287"/>
            <ac:picMk id="38" creationId="{16F1EF82-D61A-431B-ABF5-D4963BB383E3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3214112479" sldId="288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3214112479" sldId="288"/>
            <ac:spMk id="2" creationId="{7D90EA89-8799-2346-94C5-CF61D5665EF7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3214112479" sldId="288"/>
            <ac:spMk id="3" creationId="{00A33EDD-520E-9643-9251-9F61A43EEFE8}"/>
          </ac:spMkLst>
        </pc:spChg>
        <pc:picChg chg="del">
          <ac:chgData name="Giribaldi, Emilia" userId="80a23b3f-24d3-4925-b945-da8d68733604" providerId="ADAL" clId="{F964990E-FFC0-B34B-8095-BF8D9561A25B}" dt="2020-10-01T08:54:55.425" v="40" actId="478"/>
          <ac:picMkLst>
            <pc:docMk/>
            <pc:sldMk cId="3214112479" sldId="288"/>
            <ac:picMk id="9" creationId="{D973C33C-90B9-4F16-A243-011DA10B7913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2491876601" sldId="289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2491876601" sldId="289"/>
            <ac:spMk id="2" creationId="{79DF8708-D407-0D4C-B290-40CF6D1BF1B8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2491876601" sldId="289"/>
            <ac:spMk id="3" creationId="{0FE36A8E-4A96-2C48-A510-2263720028E0}"/>
          </ac:spMkLst>
        </pc:spChg>
        <pc:picChg chg="del">
          <ac:chgData name="Giribaldi, Emilia" userId="80a23b3f-24d3-4925-b945-da8d68733604" providerId="ADAL" clId="{F964990E-FFC0-B34B-8095-BF8D9561A25B}" dt="2020-10-01T08:54:59.700" v="41" actId="478"/>
          <ac:picMkLst>
            <pc:docMk/>
            <pc:sldMk cId="2491876601" sldId="289"/>
            <ac:picMk id="6" creationId="{13F3024D-5CAE-49AF-94A5-34E288933529}"/>
          </ac:picMkLst>
        </pc:picChg>
      </pc:sldChg>
      <pc:sldChg chg="modSp del mod">
        <pc:chgData name="Giribaldi, Emilia" userId="80a23b3f-24d3-4925-b945-da8d68733604" providerId="ADAL" clId="{F964990E-FFC0-B34B-8095-BF8D9561A25B}" dt="2020-10-01T08:55:07.325" v="42" actId="2696"/>
        <pc:sldMkLst>
          <pc:docMk/>
          <pc:sldMk cId="2027051010" sldId="290"/>
        </pc:sldMkLst>
        <pc:spChg chg="mod">
          <ac:chgData name="Giribaldi, Emilia" userId="80a23b3f-24d3-4925-b945-da8d68733604" providerId="ADAL" clId="{F964990E-FFC0-B34B-8095-BF8D9561A25B}" dt="2020-10-01T08:53:41.437" v="10" actId="1036"/>
          <ac:spMkLst>
            <pc:docMk/>
            <pc:sldMk cId="2027051010" sldId="290"/>
            <ac:spMk id="148" creationId="{00000000-0000-0000-0000-000000000000}"/>
          </ac:spMkLst>
        </pc:spChg>
        <pc:spChg chg="mod">
          <ac:chgData name="Giribaldi, Emilia" userId="80a23b3f-24d3-4925-b945-da8d68733604" providerId="ADAL" clId="{F964990E-FFC0-B34B-8095-BF8D9561A25B}" dt="2020-10-01T08:53:38.590" v="8" actId="20577"/>
          <ac:spMkLst>
            <pc:docMk/>
            <pc:sldMk cId="2027051010" sldId="290"/>
            <ac:spMk id="152" creationId="{00000000-0000-0000-0000-000000000000}"/>
          </ac:spMkLst>
        </pc:sp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2955782846" sldId="291"/>
        </pc:sldMkLst>
        <pc:spChg chg="add mod">
          <ac:chgData name="Giribaldi, Emilia" userId="80a23b3f-24d3-4925-b945-da8d68733604" providerId="ADAL" clId="{F964990E-FFC0-B34B-8095-BF8D9561A25B}" dt="2020-10-01T08:56:26.970" v="86" actId="207"/>
          <ac:spMkLst>
            <pc:docMk/>
            <pc:sldMk cId="2955782846" sldId="291"/>
            <ac:spMk id="2" creationId="{4D9A821C-9931-C647-9771-576258DC4941}"/>
          </ac:spMkLst>
        </pc:spChg>
        <pc:spChg chg="mod">
          <ac:chgData name="Giribaldi, Emilia" userId="80a23b3f-24d3-4925-b945-da8d68733604" providerId="ADAL" clId="{F964990E-FFC0-B34B-8095-BF8D9561A25B}" dt="2020-10-01T08:55:18.763" v="45" actId="1076"/>
          <ac:spMkLst>
            <pc:docMk/>
            <pc:sldMk cId="2955782846" sldId="291"/>
            <ac:spMk id="3" creationId="{E6FE4256-6890-4DFD-AB62-4E522EF72B61}"/>
          </ac:spMkLst>
        </pc:spChg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2955782846" sldId="291"/>
            <ac:spMk id="5" creationId="{8DCA390C-53D2-2149-AE8E-2AE17F4CF7A6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2955782846" sldId="291"/>
            <ac:spMk id="6" creationId="{277BB6CF-72BB-064B-8258-52B71D6460AE}"/>
          </ac:spMkLst>
        </pc:spChg>
        <pc:picChg chg="del mod">
          <ac:chgData name="Giribaldi, Emilia" userId="80a23b3f-24d3-4925-b945-da8d68733604" providerId="ADAL" clId="{F964990E-FFC0-B34B-8095-BF8D9561A25B}" dt="2020-10-01T08:55:13.961" v="44" actId="478"/>
          <ac:picMkLst>
            <pc:docMk/>
            <pc:sldMk cId="2955782846" sldId="291"/>
            <ac:picMk id="4" creationId="{A9620459-B9A2-49CB-81A6-D5D0E26B848D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2731755563" sldId="292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2731755563" sldId="292"/>
            <ac:spMk id="2" creationId="{C375BEFF-059F-2A40-BC29-B3EB52B19C8D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2731755563" sldId="292"/>
            <ac:spMk id="4" creationId="{1AD8121C-268A-3D4C-A9E0-2B90B43BF425}"/>
          </ac:spMkLst>
        </pc:spChg>
        <pc:picChg chg="del">
          <ac:chgData name="Giribaldi, Emilia" userId="80a23b3f-24d3-4925-b945-da8d68733604" providerId="ADAL" clId="{F964990E-FFC0-B34B-8095-BF8D9561A25B}" dt="2020-10-01T08:56:36.053" v="87" actId="478"/>
          <ac:picMkLst>
            <pc:docMk/>
            <pc:sldMk cId="2731755563" sldId="292"/>
            <ac:picMk id="5" creationId="{34CBA91F-AB5D-4889-B4AC-661E7E71CC04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779701285" sldId="293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779701285" sldId="293"/>
            <ac:spMk id="2" creationId="{689B9137-01AF-7449-B8D1-40696DF107DE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779701285" sldId="293"/>
            <ac:spMk id="7" creationId="{1F99CC51-3D3F-4A40-B998-1340978EFC2F}"/>
          </ac:spMkLst>
        </pc:spChg>
        <pc:picChg chg="del">
          <ac:chgData name="Giribaldi, Emilia" userId="80a23b3f-24d3-4925-b945-da8d68733604" providerId="ADAL" clId="{F964990E-FFC0-B34B-8095-BF8D9561A25B}" dt="2020-10-01T08:56:40.452" v="88" actId="478"/>
          <ac:picMkLst>
            <pc:docMk/>
            <pc:sldMk cId="779701285" sldId="293"/>
            <ac:picMk id="5" creationId="{3F983D43-234E-4B8A-A636-A17ED6B6F16A}"/>
          </ac:picMkLst>
        </pc:picChg>
      </pc:sldChg>
      <pc:sldChg chg="addSp delSp modSp">
        <pc:chgData name="Giribaldi, Emilia" userId="80a23b3f-24d3-4925-b945-da8d68733604" providerId="ADAL" clId="{F964990E-FFC0-B34B-8095-BF8D9561A25B}" dt="2020-10-01T08:58:56.841" v="98"/>
        <pc:sldMkLst>
          <pc:docMk/>
          <pc:sldMk cId="3123862261" sldId="294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3123862261" sldId="294"/>
            <ac:spMk id="2" creationId="{68BE79B1-96C7-504D-A5A3-A7A77FD1E0F9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3123862261" sldId="294"/>
            <ac:spMk id="4" creationId="{8537FA03-FF63-A241-931E-2719B235AF77}"/>
          </ac:spMkLst>
        </pc:sp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4194131461" sldId="295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4194131461" sldId="295"/>
            <ac:spMk id="2" creationId="{205019B2-7092-9B4E-8689-B5F79F305901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4194131461" sldId="295"/>
            <ac:spMk id="4" creationId="{77A9C998-FA66-0441-A918-B943C843A3C3}"/>
          </ac:spMkLst>
        </pc:spChg>
        <pc:picChg chg="del">
          <ac:chgData name="Giribaldi, Emilia" userId="80a23b3f-24d3-4925-b945-da8d68733604" providerId="ADAL" clId="{F964990E-FFC0-B34B-8095-BF8D9561A25B}" dt="2020-10-01T08:56:44.337" v="89" actId="478"/>
          <ac:picMkLst>
            <pc:docMk/>
            <pc:sldMk cId="4194131461" sldId="295"/>
            <ac:picMk id="6" creationId="{E70F8E0D-D23F-4DFB-87D7-D567CD09F676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8:56.841" v="98"/>
        <pc:sldMkLst>
          <pc:docMk/>
          <pc:sldMk cId="2349285354" sldId="296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2349285354" sldId="296"/>
            <ac:spMk id="2" creationId="{8718B02C-56BF-AA4E-9F5C-0C842E10CB3A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2349285354" sldId="296"/>
            <ac:spMk id="4" creationId="{47E7FF9B-8FC7-944C-A7BA-6F22CFEED8FB}"/>
          </ac:spMkLst>
        </pc:spChg>
        <pc:picChg chg="add del">
          <ac:chgData name="Giribaldi, Emilia" userId="80a23b3f-24d3-4925-b945-da8d68733604" providerId="ADAL" clId="{F964990E-FFC0-B34B-8095-BF8D9561A25B}" dt="2020-10-01T08:58:26.325" v="96" actId="478"/>
          <ac:picMkLst>
            <pc:docMk/>
            <pc:sldMk cId="2349285354" sldId="296"/>
            <ac:picMk id="6" creationId="{895FC0B7-D30C-455D-805B-AB973E914BDA}"/>
          </ac:picMkLst>
        </pc:picChg>
      </pc:sldChg>
      <pc:sldChg chg="addSp delSp modSp mod">
        <pc:chgData name="Giribaldi, Emilia" userId="80a23b3f-24d3-4925-b945-da8d68733604" providerId="ADAL" clId="{F964990E-FFC0-B34B-8095-BF8D9561A25B}" dt="2020-10-01T08:59:13.920" v="105"/>
        <pc:sldMkLst>
          <pc:docMk/>
          <pc:sldMk cId="1774243872" sldId="297"/>
        </pc:sldMkLst>
        <pc:spChg chg="add del mod">
          <ac:chgData name="Giribaldi, Emilia" userId="80a23b3f-24d3-4925-b945-da8d68733604" providerId="ADAL" clId="{F964990E-FFC0-B34B-8095-BF8D9561A25B}" dt="2020-10-01T08:58:24.139" v="94"/>
          <ac:spMkLst>
            <pc:docMk/>
            <pc:sldMk cId="1774243872" sldId="297"/>
            <ac:spMk id="4" creationId="{DD28DC3C-1134-DC40-9161-DE762AE1EE22}"/>
          </ac:spMkLst>
        </pc:spChg>
        <pc:spChg chg="add del mod">
          <ac:chgData name="Giribaldi, Emilia" userId="80a23b3f-24d3-4925-b945-da8d68733604" providerId="ADAL" clId="{F964990E-FFC0-B34B-8095-BF8D9561A25B}" dt="2020-10-01T08:58:56.841" v="98"/>
          <ac:spMkLst>
            <pc:docMk/>
            <pc:sldMk cId="1774243872" sldId="297"/>
            <ac:spMk id="7" creationId="{D4A42245-F2BD-A246-AF00-0D28ED3DB1EA}"/>
          </ac:spMkLst>
        </pc:spChg>
        <pc:spChg chg="add del mod">
          <ac:chgData name="Giribaldi, Emilia" userId="80a23b3f-24d3-4925-b945-da8d68733604" providerId="ADAL" clId="{F964990E-FFC0-B34B-8095-BF8D9561A25B}" dt="2020-10-01T08:59:13.915" v="103"/>
          <ac:spMkLst>
            <pc:docMk/>
            <pc:sldMk cId="1774243872" sldId="297"/>
            <ac:spMk id="8" creationId="{2C499F4E-253D-424A-96D4-527E03EA51FE}"/>
          </ac:spMkLst>
        </pc:spChg>
        <pc:spChg chg="add del mod">
          <ac:chgData name="Giribaldi, Emilia" userId="80a23b3f-24d3-4925-b945-da8d68733604" providerId="ADAL" clId="{F964990E-FFC0-B34B-8095-BF8D9561A25B}" dt="2020-10-01T08:59:13.920" v="105"/>
          <ac:spMkLst>
            <pc:docMk/>
            <pc:sldMk cId="1774243872" sldId="297"/>
            <ac:spMk id="9" creationId="{6AC0870C-92F6-9742-8A83-297F894BD3C4}"/>
          </ac:spMkLst>
        </pc:spChg>
        <pc:picChg chg="del">
          <ac:chgData name="Giribaldi, Emilia" userId="80a23b3f-24d3-4925-b945-da8d68733604" providerId="ADAL" clId="{F964990E-FFC0-B34B-8095-BF8D9561A25B}" dt="2020-10-01T08:54:09.311" v="28" actId="478"/>
          <ac:picMkLst>
            <pc:docMk/>
            <pc:sldMk cId="1774243872" sldId="297"/>
            <ac:picMk id="6" creationId="{99358002-C8AD-4FD3-A31C-1BE6BFD46F1A}"/>
          </ac:picMkLst>
        </pc:picChg>
      </pc:sldChg>
      <pc:sldChg chg="del">
        <pc:chgData name="Giribaldi, Emilia" userId="80a23b3f-24d3-4925-b945-da8d68733604" providerId="ADAL" clId="{F964990E-FFC0-B34B-8095-BF8D9561A25B}" dt="2020-10-01T08:53:56.210" v="12" actId="2696"/>
        <pc:sldMkLst>
          <pc:docMk/>
          <pc:sldMk cId="1742240763" sldId="298"/>
        </pc:sldMkLst>
      </pc:sldChg>
      <pc:sldChg chg="del">
        <pc:chgData name="Giribaldi, Emilia" userId="80a23b3f-24d3-4925-b945-da8d68733604" providerId="ADAL" clId="{F964990E-FFC0-B34B-8095-BF8D9561A25B}" dt="2020-10-01T08:53:57.147" v="13" actId="2696"/>
        <pc:sldMkLst>
          <pc:docMk/>
          <pc:sldMk cId="3934021687" sldId="299"/>
        </pc:sldMkLst>
      </pc:sldChg>
      <pc:sldChg chg="del">
        <pc:chgData name="Giribaldi, Emilia" userId="80a23b3f-24d3-4925-b945-da8d68733604" providerId="ADAL" clId="{F964990E-FFC0-B34B-8095-BF8D9561A25B}" dt="2020-10-01T08:53:57.736" v="14" actId="2696"/>
        <pc:sldMkLst>
          <pc:docMk/>
          <pc:sldMk cId="2369714910" sldId="300"/>
        </pc:sldMkLst>
      </pc:sldChg>
      <pc:sldChg chg="del">
        <pc:chgData name="Giribaldi, Emilia" userId="80a23b3f-24d3-4925-b945-da8d68733604" providerId="ADAL" clId="{F964990E-FFC0-B34B-8095-BF8D9561A25B}" dt="2020-10-01T08:53:57.953" v="15" actId="2696"/>
        <pc:sldMkLst>
          <pc:docMk/>
          <pc:sldMk cId="3092539436" sldId="301"/>
        </pc:sldMkLst>
      </pc:sldChg>
      <pc:sldChg chg="del">
        <pc:chgData name="Giribaldi, Emilia" userId="80a23b3f-24d3-4925-b945-da8d68733604" providerId="ADAL" clId="{F964990E-FFC0-B34B-8095-BF8D9561A25B}" dt="2020-10-01T08:53:58.173" v="16" actId="2696"/>
        <pc:sldMkLst>
          <pc:docMk/>
          <pc:sldMk cId="2979214658" sldId="302"/>
        </pc:sldMkLst>
      </pc:sldChg>
      <pc:sldChg chg="del">
        <pc:chgData name="Giribaldi, Emilia" userId="80a23b3f-24d3-4925-b945-da8d68733604" providerId="ADAL" clId="{F964990E-FFC0-B34B-8095-BF8D9561A25B}" dt="2020-10-01T08:53:58.714" v="17" actId="2696"/>
        <pc:sldMkLst>
          <pc:docMk/>
          <pc:sldMk cId="970492175" sldId="303"/>
        </pc:sldMkLst>
      </pc:sldChg>
      <pc:sldChg chg="del">
        <pc:chgData name="Giribaldi, Emilia" userId="80a23b3f-24d3-4925-b945-da8d68733604" providerId="ADAL" clId="{F964990E-FFC0-B34B-8095-BF8D9561A25B}" dt="2020-10-01T08:53:58.876" v="18" actId="2696"/>
        <pc:sldMkLst>
          <pc:docMk/>
          <pc:sldMk cId="2224622768" sldId="304"/>
        </pc:sldMkLst>
      </pc:sldChg>
      <pc:sldChg chg="del">
        <pc:chgData name="Giribaldi, Emilia" userId="80a23b3f-24d3-4925-b945-da8d68733604" providerId="ADAL" clId="{F964990E-FFC0-B34B-8095-BF8D9561A25B}" dt="2020-10-01T08:53:59.802" v="19" actId="2696"/>
        <pc:sldMkLst>
          <pc:docMk/>
          <pc:sldMk cId="3245051604" sldId="305"/>
        </pc:sldMkLst>
      </pc:sldChg>
      <pc:sldChg chg="del">
        <pc:chgData name="Giribaldi, Emilia" userId="80a23b3f-24d3-4925-b945-da8d68733604" providerId="ADAL" clId="{F964990E-FFC0-B34B-8095-BF8D9561A25B}" dt="2020-10-01T08:53:59.984" v="20" actId="2696"/>
        <pc:sldMkLst>
          <pc:docMk/>
          <pc:sldMk cId="1594810059" sldId="306"/>
        </pc:sldMkLst>
      </pc:sldChg>
      <pc:sldChg chg="del">
        <pc:chgData name="Giribaldi, Emilia" userId="80a23b3f-24d3-4925-b945-da8d68733604" providerId="ADAL" clId="{F964990E-FFC0-B34B-8095-BF8D9561A25B}" dt="2020-10-01T08:54:00.146" v="21" actId="2696"/>
        <pc:sldMkLst>
          <pc:docMk/>
          <pc:sldMk cId="400317206" sldId="307"/>
        </pc:sldMkLst>
      </pc:sldChg>
      <pc:sldChg chg="del">
        <pc:chgData name="Giribaldi, Emilia" userId="80a23b3f-24d3-4925-b945-da8d68733604" providerId="ADAL" clId="{F964990E-FFC0-B34B-8095-BF8D9561A25B}" dt="2020-10-01T08:54:00.312" v="22" actId="2696"/>
        <pc:sldMkLst>
          <pc:docMk/>
          <pc:sldMk cId="2855214925" sldId="308"/>
        </pc:sldMkLst>
      </pc:sldChg>
      <pc:sldChg chg="del">
        <pc:chgData name="Giribaldi, Emilia" userId="80a23b3f-24d3-4925-b945-da8d68733604" providerId="ADAL" clId="{F964990E-FFC0-B34B-8095-BF8D9561A25B}" dt="2020-10-01T08:54:00.506" v="23" actId="2696"/>
        <pc:sldMkLst>
          <pc:docMk/>
          <pc:sldMk cId="507034611" sldId="309"/>
        </pc:sldMkLst>
      </pc:sldChg>
      <pc:sldChg chg="del">
        <pc:chgData name="Giribaldi, Emilia" userId="80a23b3f-24d3-4925-b945-da8d68733604" providerId="ADAL" clId="{F964990E-FFC0-B34B-8095-BF8D9561A25B}" dt="2020-10-01T08:54:00.674" v="24" actId="2696"/>
        <pc:sldMkLst>
          <pc:docMk/>
          <pc:sldMk cId="1468755234" sldId="310"/>
        </pc:sldMkLst>
      </pc:sldChg>
      <pc:sldChg chg="del">
        <pc:chgData name="Giribaldi, Emilia" userId="80a23b3f-24d3-4925-b945-da8d68733604" providerId="ADAL" clId="{F964990E-FFC0-B34B-8095-BF8D9561A25B}" dt="2020-10-01T08:54:00.877" v="25" actId="2696"/>
        <pc:sldMkLst>
          <pc:docMk/>
          <pc:sldMk cId="2166108111" sldId="311"/>
        </pc:sldMkLst>
      </pc:sldChg>
      <pc:sldChg chg="del">
        <pc:chgData name="Giribaldi, Emilia" userId="80a23b3f-24d3-4925-b945-da8d68733604" providerId="ADAL" clId="{F964990E-FFC0-B34B-8095-BF8D9561A25B}" dt="2020-10-01T08:54:01.071" v="26" actId="2696"/>
        <pc:sldMkLst>
          <pc:docMk/>
          <pc:sldMk cId="2138477125" sldId="312"/>
        </pc:sldMkLst>
      </pc:sldChg>
      <pc:sldChg chg="del">
        <pc:chgData name="Giribaldi, Emilia" userId="80a23b3f-24d3-4925-b945-da8d68733604" providerId="ADAL" clId="{F964990E-FFC0-B34B-8095-BF8D9561A25B}" dt="2020-10-01T08:54:01.534" v="27" actId="2696"/>
        <pc:sldMkLst>
          <pc:docMk/>
          <pc:sldMk cId="4176593324" sldId="313"/>
        </pc:sldMkLst>
      </pc:sldChg>
    </pc:docChg>
  </pc:docChgLst>
  <pc:docChgLst>
    <pc:chgData name="Giribaldi, Emilia" userId="80a23b3f-24d3-4925-b945-da8d68733604" providerId="ADAL" clId="{7FBBC1B2-D91E-D947-B70F-F0286EB68F95}"/>
    <pc:docChg chg="undo custSel modSld">
      <pc:chgData name="Giribaldi, Emilia" userId="80a23b3f-24d3-4925-b945-da8d68733604" providerId="ADAL" clId="{7FBBC1B2-D91E-D947-B70F-F0286EB68F95}" dt="2020-10-01T09:02:18.129" v="4"/>
      <pc:docMkLst>
        <pc:docMk/>
      </pc:docMkLst>
      <pc:sldChg chg="delSp">
        <pc:chgData name="Giribaldi, Emilia" userId="80a23b3f-24d3-4925-b945-da8d68733604" providerId="ADAL" clId="{7FBBC1B2-D91E-D947-B70F-F0286EB68F95}" dt="2020-10-01T09:01:17.489" v="0"/>
        <pc:sldMkLst>
          <pc:docMk/>
          <pc:sldMk cId="2664403502" sldId="271"/>
        </pc:sldMkLst>
        <pc:spChg chg="del">
          <ac:chgData name="Giribaldi, Emilia" userId="80a23b3f-24d3-4925-b945-da8d68733604" providerId="ADAL" clId="{7FBBC1B2-D91E-D947-B70F-F0286EB68F95}" dt="2020-10-01T09:01:17.489" v="0"/>
          <ac:spMkLst>
            <pc:docMk/>
            <pc:sldMk cId="2664403502" sldId="271"/>
            <ac:spMk id="149" creationId="{00000000-0000-0000-0000-000000000000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2842130259" sldId="282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2842130259" sldId="282"/>
            <ac:spMk id="2" creationId="{938EA430-4CFE-BE4C-BDD4-7DC97E9DFA3A}"/>
          </ac:spMkLst>
        </pc:spChg>
      </pc:sldChg>
      <pc:sldChg chg="addSp delSp">
        <pc:chgData name="Giribaldi, Emilia" userId="80a23b3f-24d3-4925-b945-da8d68733604" providerId="ADAL" clId="{7FBBC1B2-D91E-D947-B70F-F0286EB68F95}" dt="2020-10-01T09:02:18.129" v="4"/>
        <pc:sldMkLst>
          <pc:docMk/>
          <pc:sldMk cId="1346699622" sldId="283"/>
        </pc:sldMkLst>
        <pc:spChg chg="add del">
          <ac:chgData name="Giribaldi, Emilia" userId="80a23b3f-24d3-4925-b945-da8d68733604" providerId="ADAL" clId="{7FBBC1B2-D91E-D947-B70F-F0286EB68F95}" dt="2020-10-01T09:02:18.129" v="4"/>
          <ac:spMkLst>
            <pc:docMk/>
            <pc:sldMk cId="1346699622" sldId="283"/>
            <ac:spMk id="99" creationId="{00000000-0000-0000-0000-000000000000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261484227" sldId="284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261484227" sldId="284"/>
            <ac:spMk id="2" creationId="{D2A4330E-37DE-2549-9704-236D21D39286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1360520778" sldId="285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1360520778" sldId="285"/>
            <ac:spMk id="2" creationId="{B7D2543D-E0A4-6643-A4FF-182263AE50C8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2543926094" sldId="286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2543926094" sldId="286"/>
            <ac:spMk id="2" creationId="{415BD9CE-6761-9340-9B0D-FCBABFEF0DFF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2176788502" sldId="287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2176788502" sldId="287"/>
            <ac:spMk id="3" creationId="{722CF5DC-CBA8-6646-AF04-46D291FAA225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3214112479" sldId="288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3214112479" sldId="288"/>
            <ac:spMk id="2" creationId="{B5FDFB13-E315-474A-8510-593CB15D6D36}"/>
          </ac:spMkLst>
        </pc:spChg>
      </pc:sldChg>
      <pc:sldChg chg="addSp delSp modSp mod">
        <pc:chgData name="Giribaldi, Emilia" userId="80a23b3f-24d3-4925-b945-da8d68733604" providerId="ADAL" clId="{7FBBC1B2-D91E-D947-B70F-F0286EB68F95}" dt="2020-10-01T09:02:18.129" v="4"/>
        <pc:sldMkLst>
          <pc:docMk/>
          <pc:sldMk cId="2491876601" sldId="289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2491876601" sldId="289"/>
            <ac:spMk id="2" creationId="{7EEB1005-E3C2-9643-A296-E5774DB550D9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2955782846" sldId="291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2955782846" sldId="291"/>
            <ac:spMk id="4" creationId="{6CA37178-01A0-164C-81AE-B196C0B26186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2731755563" sldId="292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2731755563" sldId="292"/>
            <ac:spMk id="2" creationId="{885B7BBE-EADE-F44B-B222-6FFA5C4C4F18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779701285" sldId="293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779701285" sldId="293"/>
            <ac:spMk id="2" creationId="{293C9849-D155-624E-854D-0DF45170DED4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3123862261" sldId="294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3123862261" sldId="294"/>
            <ac:spMk id="2" creationId="{D0927918-F33B-3443-876F-5A65828E873F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4194131461" sldId="295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4194131461" sldId="295"/>
            <ac:spMk id="2" creationId="{E1E7A541-B80C-584D-914C-737236360CD0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2349285354" sldId="296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2349285354" sldId="296"/>
            <ac:spMk id="2" creationId="{E3A2788B-325B-2A43-BA67-36B0F6E2B67B}"/>
          </ac:spMkLst>
        </pc:spChg>
      </pc:sldChg>
      <pc:sldChg chg="addSp delSp modSp">
        <pc:chgData name="Giribaldi, Emilia" userId="80a23b3f-24d3-4925-b945-da8d68733604" providerId="ADAL" clId="{7FBBC1B2-D91E-D947-B70F-F0286EB68F95}" dt="2020-10-01T09:02:18.129" v="4"/>
        <pc:sldMkLst>
          <pc:docMk/>
          <pc:sldMk cId="1774243872" sldId="297"/>
        </pc:sldMkLst>
        <pc:spChg chg="add del mod">
          <ac:chgData name="Giribaldi, Emilia" userId="80a23b3f-24d3-4925-b945-da8d68733604" providerId="ADAL" clId="{7FBBC1B2-D91E-D947-B70F-F0286EB68F95}" dt="2020-10-01T09:02:18.129" v="4"/>
          <ac:spMkLst>
            <pc:docMk/>
            <pc:sldMk cId="1774243872" sldId="297"/>
            <ac:spMk id="4" creationId="{549E3564-F535-B04F-AB0F-E2E3CD6D59A9}"/>
          </ac:spMkLst>
        </pc:spChg>
      </pc:sldChg>
    </pc:docChg>
  </pc:docChgLst>
  <pc:docChgLst>
    <pc:chgData name="De Matteis, Alessandra" userId="3e4a1df9-6995-4245-bf1c-c687bbfdb7ba" providerId="ADAL" clId="{0ACD9148-33F0-42E3-B39B-FFB16B9A685C}"/>
    <pc:docChg chg="delSld">
      <pc:chgData name="De Matteis, Alessandra" userId="3e4a1df9-6995-4245-bf1c-c687bbfdb7ba" providerId="ADAL" clId="{0ACD9148-33F0-42E3-B39B-FFB16B9A685C}" dt="2020-08-04T12:18:02.034" v="0" actId="2696"/>
      <pc:docMkLst>
        <pc:docMk/>
      </pc:docMkLst>
      <pc:sldChg chg="del">
        <pc:chgData name="De Matteis, Alessandra" userId="3e4a1df9-6995-4245-bf1c-c687bbfdb7ba" providerId="ADAL" clId="{0ACD9148-33F0-42E3-B39B-FFB16B9A685C}" dt="2020-08-04T12:18:02.034" v="0" actId="2696"/>
        <pc:sldMkLst>
          <pc:docMk/>
          <pc:sldMk cId="0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2" name="Shape 8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926408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rial"/>
      </a:defRPr>
    </a:lvl1pPr>
    <a:lvl2pPr indent="228600" latinLnBrk="0">
      <a:defRPr sz="1200">
        <a:latin typeface="+mj-lt"/>
        <a:ea typeface="+mj-ea"/>
        <a:cs typeface="+mj-cs"/>
        <a:sym typeface="Arial"/>
      </a:defRPr>
    </a:lvl2pPr>
    <a:lvl3pPr indent="457200" latinLnBrk="0">
      <a:defRPr sz="1200">
        <a:latin typeface="+mj-lt"/>
        <a:ea typeface="+mj-ea"/>
        <a:cs typeface="+mj-cs"/>
        <a:sym typeface="Arial"/>
      </a:defRPr>
    </a:lvl3pPr>
    <a:lvl4pPr indent="685800" latinLnBrk="0">
      <a:defRPr sz="1200">
        <a:latin typeface="+mj-lt"/>
        <a:ea typeface="+mj-ea"/>
        <a:cs typeface="+mj-cs"/>
        <a:sym typeface="Arial"/>
      </a:defRPr>
    </a:lvl4pPr>
    <a:lvl5pPr indent="914400" latinLnBrk="0">
      <a:defRPr sz="1200">
        <a:latin typeface="+mj-lt"/>
        <a:ea typeface="+mj-ea"/>
        <a:cs typeface="+mj-cs"/>
        <a:sym typeface="Arial"/>
      </a:defRPr>
    </a:lvl5pPr>
    <a:lvl6pPr indent="1143000" latinLnBrk="0">
      <a:defRPr sz="1200">
        <a:latin typeface="+mj-lt"/>
        <a:ea typeface="+mj-ea"/>
        <a:cs typeface="+mj-cs"/>
        <a:sym typeface="Arial"/>
      </a:defRPr>
    </a:lvl6pPr>
    <a:lvl7pPr indent="1371600" latinLnBrk="0">
      <a:defRPr sz="1200">
        <a:latin typeface="+mj-lt"/>
        <a:ea typeface="+mj-ea"/>
        <a:cs typeface="+mj-cs"/>
        <a:sym typeface="Arial"/>
      </a:defRPr>
    </a:lvl7pPr>
    <a:lvl8pPr indent="1600200" latinLnBrk="0">
      <a:defRPr sz="1200">
        <a:latin typeface="+mj-lt"/>
        <a:ea typeface="+mj-ea"/>
        <a:cs typeface="+mj-cs"/>
        <a:sym typeface="Arial"/>
      </a:defRPr>
    </a:lvl8pPr>
    <a:lvl9pPr indent="18288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32576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7783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1259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9997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2099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962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832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098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1443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9156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6088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0550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6657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7265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74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hape 11" descr="Shap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Titolo Testo"/>
          <p:cNvSpPr txBox="1">
            <a:spLocks noGrp="1"/>
          </p:cNvSpPr>
          <p:nvPr>
            <p:ph type="title"/>
          </p:nvPr>
        </p:nvSpPr>
        <p:spPr>
          <a:xfrm>
            <a:off x="541337" y="417598"/>
            <a:ext cx="5081586" cy="109687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4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42925" y="1704975"/>
            <a:ext cx="6059488" cy="31718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vider Option 3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Shape 11" descr="Shap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/>
          <p:nvPr/>
        </p:nvSpPr>
        <p:spPr>
          <a:xfrm>
            <a:off x="2011944" y="871941"/>
            <a:ext cx="5136177" cy="52463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3" h="20899" extrusionOk="0">
                <a:moveTo>
                  <a:pt x="20853" y="12880"/>
                </a:moveTo>
                <a:cubicBezTo>
                  <a:pt x="21344" y="11094"/>
                  <a:pt x="21433" y="9280"/>
                  <a:pt x="21076" y="7622"/>
                </a:cubicBezTo>
                <a:cubicBezTo>
                  <a:pt x="20957" y="7065"/>
                  <a:pt x="20779" y="6508"/>
                  <a:pt x="20556" y="5994"/>
                </a:cubicBezTo>
                <a:cubicBezTo>
                  <a:pt x="19292" y="3122"/>
                  <a:pt x="16408" y="979"/>
                  <a:pt x="12826" y="251"/>
                </a:cubicBezTo>
                <a:cubicBezTo>
                  <a:pt x="9867" y="-349"/>
                  <a:pt x="6850" y="137"/>
                  <a:pt x="4367" y="1622"/>
                </a:cubicBezTo>
                <a:cubicBezTo>
                  <a:pt x="2791" y="2565"/>
                  <a:pt x="1587" y="3779"/>
                  <a:pt x="888" y="5122"/>
                </a:cubicBezTo>
                <a:cubicBezTo>
                  <a:pt x="100" y="6637"/>
                  <a:pt x="-167" y="8565"/>
                  <a:pt x="100" y="10722"/>
                </a:cubicBezTo>
                <a:cubicBezTo>
                  <a:pt x="279" y="11951"/>
                  <a:pt x="606" y="13165"/>
                  <a:pt x="1111" y="14294"/>
                </a:cubicBezTo>
                <a:cubicBezTo>
                  <a:pt x="1111" y="14308"/>
                  <a:pt x="1111" y="14308"/>
                  <a:pt x="1111" y="14308"/>
                </a:cubicBezTo>
                <a:cubicBezTo>
                  <a:pt x="2197" y="16779"/>
                  <a:pt x="3951" y="18694"/>
                  <a:pt x="6166" y="19822"/>
                </a:cubicBezTo>
                <a:cubicBezTo>
                  <a:pt x="8767" y="21151"/>
                  <a:pt x="11681" y="21251"/>
                  <a:pt x="14372" y="20122"/>
                </a:cubicBezTo>
                <a:cubicBezTo>
                  <a:pt x="17523" y="18822"/>
                  <a:pt x="19946" y="16108"/>
                  <a:pt x="20853" y="1288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/>
            </a:pPr>
            <a:endParaRPr/>
          </a:p>
        </p:txBody>
      </p:sp>
      <p:sp>
        <p:nvSpPr>
          <p:cNvPr id="49" name="Titolo Testo"/>
          <p:cNvSpPr txBox="1">
            <a:spLocks noGrp="1"/>
          </p:cNvSpPr>
          <p:nvPr>
            <p:ph type="title"/>
          </p:nvPr>
        </p:nvSpPr>
        <p:spPr>
          <a:xfrm>
            <a:off x="2429999" y="2973600"/>
            <a:ext cx="4284000" cy="1044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5882"/>
              </a:lnSpc>
            </a:lvl1pPr>
          </a:lstStyle>
          <a:p>
            <a:r>
              <a:t>Titolo Testo</a:t>
            </a:r>
          </a:p>
        </p:txBody>
      </p:sp>
      <p:sp>
        <p:nvSpPr>
          <p:cNvPr id="5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bg>
      <p:bgPr>
        <a:solidFill>
          <a:srgbClr val="D4EA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ore to Learn"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Shape 11" descr="Shap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Shape 184" descr="Shape 18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8485" y="0"/>
            <a:ext cx="7550664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Titolo Testo"/>
          <p:cNvSpPr txBox="1">
            <a:spLocks noGrp="1"/>
          </p:cNvSpPr>
          <p:nvPr>
            <p:ph type="title"/>
          </p:nvPr>
        </p:nvSpPr>
        <p:spPr>
          <a:xfrm>
            <a:off x="2333624" y="2728865"/>
            <a:ext cx="4656674" cy="985885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r>
              <a:t>Titolo Testo</a:t>
            </a:r>
          </a:p>
        </p:txBody>
      </p:sp>
      <p:sp>
        <p:nvSpPr>
          <p:cNvPr id="7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2343150" y="3829050"/>
            <a:ext cx="4743450" cy="63817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31250"/>
              </a:lnSpc>
              <a:defRPr>
                <a:solidFill>
                  <a:srgbClr val="003057"/>
                </a:solidFill>
              </a:defRPr>
            </a:lvl1pPr>
            <a:lvl2pPr marL="0" indent="0" algn="ctr">
              <a:lnSpc>
                <a:spcPct val="131250"/>
              </a:lnSpc>
              <a:buSzTx/>
              <a:buNone/>
              <a:defRPr>
                <a:solidFill>
                  <a:srgbClr val="003057"/>
                </a:solidFill>
              </a:defRPr>
            </a:lvl2pPr>
            <a:lvl3pPr algn="ctr">
              <a:lnSpc>
                <a:spcPct val="131250"/>
              </a:lnSpc>
              <a:defRPr>
                <a:solidFill>
                  <a:srgbClr val="003057"/>
                </a:solidFill>
              </a:defRPr>
            </a:lvl3pPr>
            <a:lvl4pPr algn="ctr">
              <a:lnSpc>
                <a:spcPct val="131250"/>
              </a:lnSpc>
              <a:defRPr>
                <a:solidFill>
                  <a:srgbClr val="003057"/>
                </a:solidFill>
              </a:defRPr>
            </a:lvl4pPr>
            <a:lvl5pPr algn="ctr">
              <a:lnSpc>
                <a:spcPct val="131250"/>
              </a:lnSpc>
              <a:defRPr>
                <a:solidFill>
                  <a:srgbClr val="003057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626C52-66E1-4C4F-9B5E-26C35D742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210487-F231-4025-8B51-06B82E705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9D6108-7393-4B02-9CDF-06741407B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CB87-0F5F-4641-AEBD-DD609DEE42A8}" type="datetimeFigureOut">
              <a:rPr lang="it-IT" smtClean="0"/>
              <a:t>01/10/20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90EA5F-912D-483E-A6C2-2566DB25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F71C43-7DF7-43FF-882B-A78DF519B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7764" y="6490789"/>
            <a:ext cx="141064" cy="123111"/>
          </a:xfrm>
        </p:spPr>
        <p:txBody>
          <a:bodyPr/>
          <a:lstStyle/>
          <a:p>
            <a:fld id="{98401A16-5AD8-4E39-B7C7-51256240AA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511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BB184B-36B7-4220-8077-0C023D074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FF59660-35BF-4912-A486-06630FB1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5DD547-58F1-4C2C-9D0F-54BBF6323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CB87-0F5F-4641-AEBD-DD609DEE42A8}" type="datetimeFigureOut">
              <a:rPr lang="it-IT" smtClean="0"/>
              <a:t>01/10/20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510819-100A-4D18-945E-95EE8CA3A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6904C7-2EC9-4374-B58B-3055BD25A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7764" y="6490789"/>
            <a:ext cx="141064" cy="123111"/>
          </a:xfrm>
        </p:spPr>
        <p:txBody>
          <a:bodyPr/>
          <a:lstStyle/>
          <a:p>
            <a:fld id="{98401A16-5AD8-4E39-B7C7-51256240AA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20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"/>
          <p:cNvSpPr/>
          <p:nvPr/>
        </p:nvSpPr>
        <p:spPr>
          <a:xfrm>
            <a:off x="8465042" y="6504779"/>
            <a:ext cx="1" cy="86400"/>
          </a:xfrm>
          <a:prstGeom prst="line">
            <a:avLst/>
          </a:prstGeom>
          <a:ln>
            <a:solidFill>
              <a:srgbClr val="00305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Titolo Testo"/>
          <p:cNvSpPr txBox="1">
            <a:spLocks noGrp="1"/>
          </p:cNvSpPr>
          <p:nvPr>
            <p:ph type="title"/>
          </p:nvPr>
        </p:nvSpPr>
        <p:spPr>
          <a:xfrm>
            <a:off x="541334" y="417599"/>
            <a:ext cx="7688265" cy="7744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Titolo Testo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97764" y="6488844"/>
            <a:ext cx="127001" cy="127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>
              <a:defRPr sz="800" b="1">
                <a:solidFill>
                  <a:srgbClr val="003057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5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ransition spd="med"/>
  <p:txStyles>
    <p:titleStyle>
      <a:lvl1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0" algn="l" defTabSz="914400" rtl="0" latinLnBrk="0">
        <a:lnSpc>
          <a:spcPct val="117647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007FA3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0" marR="0" indent="0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180975" marR="0" indent="-79375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352425" marR="0" indent="-73025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Pct val="100000"/>
        <a:buFontTx/>
        <a:buChar char="‒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774700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044700" marR="0" indent="-101600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494279" marR="0" indent="-81279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2951479" marR="0" indent="-81279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408679" marR="0" indent="-81279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3865879" marR="0" indent="-81279" algn="l" defTabSz="914400" rtl="0" latinLnBrk="0">
        <a:lnSpc>
          <a:spcPct val="11875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ttangolo"/>
          <p:cNvSpPr/>
          <p:nvPr/>
        </p:nvSpPr>
        <p:spPr>
          <a:xfrm>
            <a:off x="0" y="242155"/>
            <a:ext cx="9146865" cy="6863716"/>
          </a:xfrm>
          <a:prstGeom prst="rect">
            <a:avLst/>
          </a:prstGeom>
          <a:solidFill>
            <a:srgbClr val="84BD00"/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152" name="CasellaDiTesto 11"/>
          <p:cNvSpPr txBox="1"/>
          <p:nvPr/>
        </p:nvSpPr>
        <p:spPr>
          <a:xfrm>
            <a:off x="484300" y="2290841"/>
            <a:ext cx="8445943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69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</a:lstStyle>
          <a:p>
            <a:r>
              <a:rPr lang="it-IT" sz="6000" dirty="0" err="1"/>
              <a:t>Deutschland</a:t>
            </a:r>
            <a:r>
              <a:rPr lang="it-IT" sz="6000" dirty="0"/>
              <a:t> 1945 - 1990</a:t>
            </a:r>
          </a:p>
        </p:txBody>
      </p:sp>
    </p:spTree>
    <p:extLst>
      <p:ext uri="{BB962C8B-B14F-4D97-AF65-F5344CB8AC3E}">
        <p14:creationId xmlns:p14="http://schemas.microsoft.com/office/powerpoint/2010/main" val="266440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FE4256-6890-4DFD-AB62-4E522EF72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840" y="1316183"/>
            <a:ext cx="7678320" cy="5541817"/>
          </a:xfrm>
        </p:spPr>
        <p:txBody>
          <a:bodyPr anchor="ctr"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Willy Brandt (SPD): Bundeskanzler von 1969 bis 1974</a:t>
            </a:r>
          </a:p>
          <a:p>
            <a:endParaRPr lang="it-IT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Ostpolitik</a:t>
            </a:r>
          </a:p>
          <a:p>
            <a:endParaRPr lang="it-IT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1985: Ernennung Gorbatschows zum Generalsekretär der sowjetischen Kommunistischen Partei; dann Staatspräsident der Sowjetunion</a:t>
            </a:r>
          </a:p>
          <a:p>
            <a:endParaRPr lang="de-AT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Reformen: Glasnost und </a:t>
            </a:r>
            <a:r>
              <a:rPr lang="de-AT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Perestrojka</a:t>
            </a:r>
            <a:r>
              <a:rPr lang="de-A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de-AT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Mai 1989: Ungarn öffnet die Grenzen zu Österreich</a:t>
            </a:r>
          </a:p>
          <a:p>
            <a:endParaRPr lang="de-AT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September 1989: die Tschechoslowakei öffnet die Grenzen zum Westen</a:t>
            </a:r>
          </a:p>
          <a:p>
            <a:endParaRPr lang="de-AT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Massenflucht von DDR-Bürgern über Ungarn / Tschechoslowakei in den Westen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/>
          </a:p>
          <a:p>
            <a:endParaRPr lang="it-IT" sz="15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D9A821C-9931-C647-9771-576258DC4941}"/>
              </a:ext>
            </a:extLst>
          </p:cNvPr>
          <p:cNvSpPr txBox="1"/>
          <p:nvPr/>
        </p:nvSpPr>
        <p:spPr>
          <a:xfrm>
            <a:off x="1330036" y="629392"/>
            <a:ext cx="627017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800" b="1" dirty="0" err="1">
                <a:solidFill>
                  <a:srgbClr val="007FA3"/>
                </a:solidFill>
              </a:rPr>
              <a:t>Der</a:t>
            </a:r>
            <a:r>
              <a:rPr lang="it-IT" sz="1800" b="1" dirty="0">
                <a:solidFill>
                  <a:srgbClr val="007FA3"/>
                </a:solidFill>
              </a:rPr>
              <a:t> </a:t>
            </a:r>
            <a:r>
              <a:rPr lang="it-IT" sz="1800" b="1" dirty="0" err="1">
                <a:solidFill>
                  <a:srgbClr val="007FA3"/>
                </a:solidFill>
              </a:rPr>
              <a:t>Weg</a:t>
            </a:r>
            <a:r>
              <a:rPr lang="it-IT" sz="1800" b="1" dirty="0">
                <a:solidFill>
                  <a:srgbClr val="007FA3"/>
                </a:solidFill>
              </a:rPr>
              <a:t> </a:t>
            </a:r>
            <a:r>
              <a:rPr lang="it-IT" sz="1800" b="1" dirty="0" err="1">
                <a:solidFill>
                  <a:srgbClr val="007FA3"/>
                </a:solidFill>
              </a:rPr>
              <a:t>zur</a:t>
            </a:r>
            <a:r>
              <a:rPr lang="it-IT" sz="1800" b="1" dirty="0">
                <a:solidFill>
                  <a:srgbClr val="007FA3"/>
                </a:solidFill>
              </a:rPr>
              <a:t> </a:t>
            </a:r>
            <a:r>
              <a:rPr lang="it-IT" sz="1800" b="1" dirty="0" err="1">
                <a:solidFill>
                  <a:srgbClr val="007FA3"/>
                </a:solidFill>
              </a:rPr>
              <a:t>Wiedervereinigung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007FA3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5782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43AB19-4F90-4979-9348-97B2181AD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888" y="1600839"/>
            <a:ext cx="8023639" cy="357319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DDR-Staatsvorsitzender: Erich Honecker / harte Linie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Bürgerrechtsbewegungen in der DDR: für Reformen, Presse-, Meinungs- und Reisefreiheit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 1980: Montagsgebete in den Kirchen (Leipzig, Nikolaikirche): politische Diskussionen</a:t>
            </a:r>
          </a:p>
          <a:p>
            <a:endParaRPr lang="de-AT" sz="2800" dirty="0"/>
          </a:p>
          <a:p>
            <a:endParaRPr lang="it-IT" sz="1350" dirty="0"/>
          </a:p>
        </p:txBody>
      </p:sp>
    </p:spTree>
    <p:extLst>
      <p:ext uri="{BB962C8B-B14F-4D97-AF65-F5344CB8AC3E}">
        <p14:creationId xmlns:p14="http://schemas.microsoft.com/office/powerpoint/2010/main" val="2731755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9CE0BC-F28B-4B18-A564-05CAB92C6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1280159"/>
            <a:ext cx="3455289" cy="4801985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Tx/>
              <a:buChar char="-"/>
            </a:pPr>
            <a:r>
              <a:rPr lang="de-AT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 Oktober 1989: 40. Jubiläum der DDR-Gründung: Große offizielle Feier mit Gorbatschow als Ehrengast</a:t>
            </a:r>
          </a:p>
          <a:p>
            <a:endParaRPr lang="de-AT" sz="1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Gegendemonstration der Bürgerrechtler mit Festnahmen der Polizei</a:t>
            </a:r>
          </a:p>
          <a:p>
            <a:endParaRPr lang="de-AT" sz="1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Weitere Demonstrationen finden statt</a:t>
            </a:r>
          </a:p>
          <a:p>
            <a:endParaRPr lang="de-AT" sz="1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November 1989: Große Demonstration am Alexanderplatz mit einer Million Teilnehmern</a:t>
            </a:r>
          </a:p>
          <a:p>
            <a:endParaRPr lang="de-AT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35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2CED245-EE3B-4B0F-BDE6-0FC0CF9CF6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4536" y="661182"/>
            <a:ext cx="1969714" cy="269923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A2CB21A-B56A-460A-9DB9-B89EC6C335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1323" y="3497580"/>
            <a:ext cx="4247274" cy="286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01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EB5A13-81DC-4F18-B51B-4263DEEC6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41" y="983673"/>
            <a:ext cx="3372697" cy="5694906"/>
          </a:xfrm>
        </p:spPr>
        <p:txBody>
          <a:bodyPr anchor="ctr">
            <a:noAutofit/>
          </a:bodyPr>
          <a:lstStyle/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 plant neues Reisegesetz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8. November 1989: SED-Pressesprecher sagt in Pressekonferenz: Die Grenze ist offen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Tausende DDR-Bürger laufen zu Grenzübergänge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Große Feier an der Mauer</a:t>
            </a:r>
          </a:p>
          <a:p>
            <a:endParaRPr lang="de-AT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B935ACE-F5B5-4081-A216-1CE9AFD2E9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8453" y="1509342"/>
            <a:ext cx="5359791" cy="3541300"/>
          </a:xfrm>
          <a:prstGeom prst="rect">
            <a:avLst/>
          </a:prstGeom>
        </p:spPr>
      </p:pic>
      <p:pic>
        <p:nvPicPr>
          <p:cNvPr id="6" name="Immagine" descr="Immagine">
            <a:extLst>
              <a:ext uri="{FF2B5EF4-FFF2-40B4-BE49-F238E27FC236}">
                <a16:creationId xmlns:a16="http://schemas.microsoft.com/office/drawing/2014/main" id="{D34FB29E-9980-4B49-A12D-307D53FD33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8" y="-4184"/>
            <a:ext cx="1492422" cy="88065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123862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D8DA7A-0B76-48DD-9604-51B46AD87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568" y="1410169"/>
            <a:ext cx="4856777" cy="4087090"/>
          </a:xfrm>
        </p:spPr>
        <p:txBody>
          <a:bodyPr anchor="ctr">
            <a:normAutofit fontScale="92500" lnSpcReduction="10000"/>
          </a:bodyPr>
          <a:lstStyle/>
          <a:p>
            <a:endParaRPr lang="de-AT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18. März 1990: erste freie Wahl in der DDR </a:t>
            </a:r>
          </a:p>
          <a:p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Wahlsieger: Allianz für Deutschland (von westlicher CDU unterstützt), Lothar de Maizière – Ministerpräsident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Innerdeutsche Gespräche Kohl / de Maizière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Zwei-plus-vier-Gespräche</a:t>
            </a:r>
          </a:p>
          <a:p>
            <a:endParaRPr lang="de-AT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36B7130-5107-4F56-A3F1-77DD0D682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8251" y="881965"/>
            <a:ext cx="3630973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31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087D11-A287-4984-B685-E94815511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914734"/>
            <a:ext cx="3338879" cy="3352067"/>
          </a:xfrm>
        </p:spPr>
        <p:txBody>
          <a:bodyPr anchor="ctr">
            <a:normAutofit/>
          </a:bodyPr>
          <a:lstStyle/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Juli 1990: Währungsunion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Anerkennung der Grenze an Oder- Neiße-Linie</a:t>
            </a:r>
          </a:p>
          <a:p>
            <a:endParaRPr lang="de-AT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Abzug des Militärs</a:t>
            </a:r>
          </a:p>
          <a:p>
            <a:endParaRPr lang="de-AT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275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1D99DAE-974E-4329-8BF0-E62211587C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8954" y="1723505"/>
            <a:ext cx="4811152" cy="3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85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B7165AC-E243-43C8-81CE-72BC7D40D6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8565" y="-217988"/>
            <a:ext cx="4574872" cy="2949235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3074" name="Picture 2" descr="3. Oktober: Tag der Deutschen Einheit | bpb">
            <a:extLst>
              <a:ext uri="{FF2B5EF4-FFF2-40B4-BE49-F238E27FC236}">
                <a16:creationId xmlns:a16="http://schemas.microsoft.com/office/drawing/2014/main" id="{3535EF39-D4BC-443E-BE52-5567967AA0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" r="1"/>
          <a:stretch/>
        </p:blipFill>
        <p:spPr bwMode="auto">
          <a:xfrm>
            <a:off x="4292528" y="2873586"/>
            <a:ext cx="4697730" cy="3161538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8285F49-615E-4441-AC6D-6EDD82C66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49" y="1456084"/>
            <a:ext cx="3602727" cy="983748"/>
          </a:xfrm>
        </p:spPr>
        <p:txBody>
          <a:bodyPr>
            <a:normAutofit fontScale="90000"/>
          </a:bodyPr>
          <a:lstStyle/>
          <a:p>
            <a:r>
              <a:rPr lang="it-IT" sz="3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Deutschland</a:t>
            </a:r>
            <a:r>
              <a:rPr lang="it-IT" sz="3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3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wird</a:t>
            </a:r>
            <a:r>
              <a:rPr lang="it-IT" sz="3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3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</a:t>
            </a:r>
            <a:r>
              <a:rPr lang="it-IT" sz="3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Land!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2F034F-DB09-4A5F-90E1-5397661C3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48" y="3019449"/>
            <a:ext cx="3602728" cy="2383531"/>
          </a:xfrm>
        </p:spPr>
        <p:txBody>
          <a:bodyPr anchor="ctr">
            <a:normAutofit/>
          </a:bodyPr>
          <a:lstStyle/>
          <a:p>
            <a:r>
              <a:rPr lang="de-AT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Oktober 1990: Beitritt der DDR zur Bundesrepublik Deutschland</a:t>
            </a:r>
          </a:p>
          <a:p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1774243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D1B8CE-C2E4-413A-A2D6-D7A7B0D70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11" y="2219155"/>
            <a:ext cx="3377144" cy="2619651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it-IT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8. Mai 1945: </a:t>
            </a:r>
            <a:r>
              <a:rPr lang="it-IT" sz="18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Kapitulation</a:t>
            </a:r>
            <a:r>
              <a:rPr lang="it-IT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Deutschlands</a:t>
            </a:r>
            <a:endParaRPr lang="it-IT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t-IT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August 1945: </a:t>
            </a:r>
            <a:r>
              <a:rPr lang="it-IT" sz="18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Potsdamer</a:t>
            </a:r>
            <a:r>
              <a:rPr lang="it-IT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Konferenz</a:t>
            </a:r>
            <a:endParaRPr lang="it-IT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t-IT" sz="18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Aufteilung</a:t>
            </a:r>
            <a:r>
              <a:rPr lang="it-IT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Deutschlands</a:t>
            </a:r>
            <a:r>
              <a:rPr lang="it-IT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it-IT" sz="18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vier</a:t>
            </a:r>
            <a:r>
              <a:rPr lang="it-IT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Besatzungszonen</a:t>
            </a:r>
            <a:endParaRPr lang="it-IT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2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00BE349-DC0B-45A3-880A-9689DC3A3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9980" y="1820232"/>
            <a:ext cx="5104638" cy="341749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44A677A-F040-2548-B76C-F2E8E384D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30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736"/>
          <p:cNvSpPr txBox="1">
            <a:spLocks noGrp="1"/>
          </p:cNvSpPr>
          <p:nvPr>
            <p:ph type="sldNum" sz="quarter" idx="2"/>
          </p:nvPr>
        </p:nvSpPr>
        <p:spPr>
          <a:xfrm>
            <a:off x="8497764" y="6488844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C5269F0-9448-46FE-99C8-B400252C8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3311" y="640494"/>
            <a:ext cx="4530274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9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78E0F0B-6E29-4D0C-BAEC-B203AECF1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5172" y="2360524"/>
            <a:ext cx="2313569" cy="1999791"/>
          </a:xfrm>
        </p:spPr>
        <p:txBody>
          <a:bodyPr anchor="t">
            <a:noAutofit/>
          </a:bodyPr>
          <a:lstStyle/>
          <a:p>
            <a:pPr marL="285750" indent="-285750" algn="l">
              <a:buFontTx/>
              <a:buChar char="-"/>
            </a:pPr>
            <a:r>
              <a:rPr lang="it-IT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1947: </a:t>
            </a:r>
            <a:r>
              <a:rPr lang="de-AT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Marshallplan</a:t>
            </a:r>
          </a:p>
          <a:p>
            <a:pPr algn="l"/>
            <a:endParaRPr lang="de-AT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de-AT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1948/49: Berliner Blockade und Luftbrücke</a:t>
            </a:r>
          </a:p>
          <a:p>
            <a:pPr algn="l"/>
            <a:endParaRPr lang="de-AT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4F8141C-5E07-4E8D-A969-1A781ADF43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712" y="1394470"/>
            <a:ext cx="2939421" cy="3931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8C24A42-D265-4950-95E0-379CDBB878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9908" y="1960435"/>
            <a:ext cx="2942082" cy="279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4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47043FF-1994-4049-AC03-E3E7BF1C20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2677" y="407963"/>
            <a:ext cx="2632573" cy="2973031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il_fi">
            <a:extLst>
              <a:ext uri="{FF2B5EF4-FFF2-40B4-BE49-F238E27FC236}">
                <a16:creationId xmlns:a16="http://schemas.microsoft.com/office/drawing/2014/main" id="{32EDB0D2-D7A7-41A6-8B22-20F06911627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10150" y="3477006"/>
            <a:ext cx="3785969" cy="252374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F9FDB-ABC7-43FE-9320-6BF1C1747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97" y="2477827"/>
            <a:ext cx="4174107" cy="1806333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de-DE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 1949: Gründung der Bundesrepublik Deutschland</a:t>
            </a:r>
          </a:p>
          <a:p>
            <a:endParaRPr lang="de-DE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 Oktober 1949: Gründung der DDR (Deutsche Demokratische Republik)</a:t>
            </a:r>
          </a:p>
          <a:p>
            <a:endParaRPr lang="de-DE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520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8F8FC1-DCF1-466A-BCE6-F639817FF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568" y="1468124"/>
            <a:ext cx="3374136" cy="868459"/>
          </a:xfrm>
        </p:spPr>
        <p:txBody>
          <a:bodyPr anchor="t">
            <a:normAutofit fontScale="85000" lnSpcReduction="20000"/>
          </a:bodyPr>
          <a:lstStyle/>
          <a:p>
            <a:r>
              <a:rPr lang="it-IT" sz="26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Aufstand</a:t>
            </a:r>
            <a:r>
              <a:rPr lang="it-IT" sz="2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26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vom</a:t>
            </a:r>
            <a:r>
              <a:rPr lang="it-IT" sz="2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17. </a:t>
            </a:r>
            <a:r>
              <a:rPr lang="it-IT" sz="26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Juni</a:t>
            </a:r>
            <a:r>
              <a:rPr lang="it-IT" sz="2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1953 in </a:t>
            </a:r>
            <a:r>
              <a:rPr lang="it-IT" sz="26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</a:t>
            </a:r>
            <a:r>
              <a:rPr lang="it-IT" sz="2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DDR</a:t>
            </a:r>
          </a:p>
          <a:p>
            <a:endParaRPr lang="it-IT" sz="1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AD45570-9944-438B-B811-47C0033BD5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1039" y="1468124"/>
            <a:ext cx="5162961" cy="3921759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392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439A459C-819C-43B6-B89B-C05A2C407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349" y="1104653"/>
            <a:ext cx="7467824" cy="529252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4DD15A7-B8AE-4732-AEF0-34720A6FC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990" y="1648690"/>
            <a:ext cx="2028173" cy="2266082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3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Flucht</a:t>
            </a:r>
            <a:r>
              <a:rPr lang="en-US" sz="3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</a:t>
            </a:r>
            <a:r>
              <a:rPr lang="en-US" sz="3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DDR</a:t>
            </a:r>
          </a:p>
        </p:txBody>
      </p:sp>
    </p:spTree>
    <p:extLst>
      <p:ext uri="{BB962C8B-B14F-4D97-AF65-F5344CB8AC3E}">
        <p14:creationId xmlns:p14="http://schemas.microsoft.com/office/powerpoint/2010/main" val="2176788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DC8C77B4-BA8F-4D52-9EA4-CFBEB9A8E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9059" y="1537854"/>
            <a:ext cx="4036378" cy="3149677"/>
          </a:xfr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73E4045-577B-455D-868A-A2DED059FE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1212" y="4816500"/>
            <a:ext cx="2674023" cy="193599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93F908-88B0-4957-89B1-5F41D8ACD5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5198" y="4810125"/>
            <a:ext cx="2616392" cy="1935990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AEBC459B-F6A4-4EEB-8143-CC39602B4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43" y="799419"/>
            <a:ext cx="8041693" cy="932400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Mauer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wird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gebaut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13. August 1961</a:t>
            </a:r>
          </a:p>
        </p:txBody>
      </p:sp>
    </p:spTree>
    <p:extLst>
      <p:ext uri="{BB962C8B-B14F-4D97-AF65-F5344CB8AC3E}">
        <p14:creationId xmlns:p14="http://schemas.microsoft.com/office/powerpoint/2010/main" val="3214112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1ADB3A66-EECE-4E70-A728-B33271D66B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9121" y="1228725"/>
            <a:ext cx="3302462" cy="2733675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C0FC827-62C3-416F-97E6-705FAD61E8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" b="11516"/>
          <a:stretch/>
        </p:blipFill>
        <p:spPr>
          <a:xfrm>
            <a:off x="340567" y="3478932"/>
            <a:ext cx="3991203" cy="2563522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B714FD1E-5741-470B-930A-FBB842604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8945"/>
            <a:ext cx="2525423" cy="1706623"/>
          </a:xfrm>
        </p:spPr>
        <p:txBody>
          <a:bodyPr>
            <a:normAutofit fontScale="90000"/>
          </a:bodyPr>
          <a:lstStyle/>
          <a:p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Flucht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trotz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Mauer</a:t>
            </a:r>
            <a:endParaRPr lang="it-IT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76601"/>
      </p:ext>
    </p:extLst>
  </p:cSld>
  <p:clrMapOvr>
    <a:masterClrMapping/>
  </p:clrMapOvr>
</p:sld>
</file>

<file path=ppt/theme/theme1.xml><?xml version="1.0" encoding="utf-8"?>
<a:theme xmlns:a="http://schemas.openxmlformats.org/drawingml/2006/main" name="Pearson">
  <a:themeElements>
    <a:clrScheme name="Pears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2DB0E"/>
      </a:accent1>
      <a:accent2>
        <a:srgbClr val="12B2A6"/>
      </a:accent2>
      <a:accent3>
        <a:srgbClr val="DB0020"/>
      </a:accent3>
      <a:accent4>
        <a:srgbClr val="9E007E"/>
      </a:accent4>
      <a:accent5>
        <a:srgbClr val="EA7600"/>
      </a:accent5>
      <a:accent6>
        <a:srgbClr val="005A70"/>
      </a:accent6>
      <a:hlink>
        <a:srgbClr val="0000FF"/>
      </a:hlink>
      <a:folHlink>
        <a:srgbClr val="FF00FF"/>
      </a:folHlink>
    </a:clrScheme>
    <a:fontScheme name="Pearso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Pears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4EAE4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earson">
  <a:themeElements>
    <a:clrScheme name="Pears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2DB0E"/>
      </a:accent1>
      <a:accent2>
        <a:srgbClr val="12B2A6"/>
      </a:accent2>
      <a:accent3>
        <a:srgbClr val="DB0020"/>
      </a:accent3>
      <a:accent4>
        <a:srgbClr val="9E007E"/>
      </a:accent4>
      <a:accent5>
        <a:srgbClr val="EA7600"/>
      </a:accent5>
      <a:accent6>
        <a:srgbClr val="005A70"/>
      </a:accent6>
      <a:hlink>
        <a:srgbClr val="0000FF"/>
      </a:hlink>
      <a:folHlink>
        <a:srgbClr val="FF00FF"/>
      </a:folHlink>
    </a:clrScheme>
    <a:fontScheme name="Pearso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Pears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4EAE4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311</Words>
  <Application>Microsoft Macintosh PowerPoint</Application>
  <PresentationFormat>Presentazione su schermo (4:3)</PresentationFormat>
  <Paragraphs>65</Paragraphs>
  <Slides>16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Open Sans</vt:lpstr>
      <vt:lpstr>Playfair Display</vt:lpstr>
      <vt:lpstr>Times New Roman</vt:lpstr>
      <vt:lpstr>Pearson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Flucht aus der DDR</vt:lpstr>
      <vt:lpstr>Die Mauer wird gebaut: 13. August 1961</vt:lpstr>
      <vt:lpstr>Flucht trotz Mauer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Deutschland wird ein Land!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Giambitto, Alessandro</dc:creator>
  <cp:lastModifiedBy>Giribaldi, Emilia</cp:lastModifiedBy>
  <cp:revision>28</cp:revision>
  <dcterms:modified xsi:type="dcterms:W3CDTF">2020-10-01T09:02:29Z</dcterms:modified>
</cp:coreProperties>
</file>